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8" r:id="rId6"/>
    <p:sldId id="269" r:id="rId7"/>
    <p:sldId id="270" r:id="rId8"/>
    <p:sldId id="267" r:id="rId9"/>
    <p:sldId id="256" r:id="rId10"/>
    <p:sldId id="257" r:id="rId11"/>
    <p:sldId id="258" r:id="rId12"/>
    <p:sldId id="259" r:id="rId13"/>
    <p:sldId id="260" r:id="rId14"/>
    <p:sldId id="261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8FA9461-1869-4932-8E7F-8647F4EA3661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Coping with stress and loss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5200" y="685801"/>
            <a:ext cx="5334000" cy="4952999"/>
          </a:xfrm>
        </p:spPr>
        <p:txBody>
          <a:bodyPr>
            <a:noAutofit/>
          </a:bodyPr>
          <a:lstStyle/>
          <a:p>
            <a:pPr lvl="2"/>
            <a:r>
              <a:rPr lang="en-US" sz="2800" dirty="0" smtClean="0"/>
              <a:t>Use refusal skills</a:t>
            </a:r>
          </a:p>
          <a:p>
            <a:pPr lvl="2"/>
            <a:r>
              <a:rPr lang="en-US" sz="2800" dirty="0" smtClean="0"/>
              <a:t>Plan ahead</a:t>
            </a:r>
          </a:p>
          <a:p>
            <a:pPr lvl="2"/>
            <a:r>
              <a:rPr lang="en-US" sz="2800" dirty="0" smtClean="0"/>
              <a:t>Think positively</a:t>
            </a:r>
          </a:p>
          <a:p>
            <a:pPr lvl="2"/>
            <a:r>
              <a:rPr lang="en-US" sz="2800" dirty="0" smtClean="0"/>
              <a:t>Avoid tobacco, alcohol or other drugs</a:t>
            </a:r>
          </a:p>
          <a:p>
            <a:pPr lvl="2"/>
            <a:r>
              <a:rPr lang="en-US" sz="2800" dirty="0" smtClean="0"/>
              <a:t>Practice relaxation techniques</a:t>
            </a:r>
          </a:p>
          <a:p>
            <a:pPr lvl="2"/>
            <a:r>
              <a:rPr lang="en-US" sz="2800" dirty="0" smtClean="0"/>
              <a:t>Redirect your energy</a:t>
            </a:r>
          </a:p>
          <a:p>
            <a:pPr lvl="2"/>
            <a:r>
              <a:rPr lang="en-US" sz="2800" dirty="0" smtClean="0"/>
              <a:t>Seek support of others</a:t>
            </a:r>
          </a:p>
          <a:p>
            <a:pPr lvl="2"/>
            <a:r>
              <a:rPr lang="en-US" sz="2800" dirty="0" smtClean="0"/>
              <a:t>Stay Healthy (get enough sleep, activity, and good food)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791200"/>
            <a:ext cx="7543800" cy="838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Stress Management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06" y="1143000"/>
            <a:ext cx="3698594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61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1"/>
            <a:ext cx="76962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are some things that can cause us to feel loss or grief??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Acknowledge your loss, grieving is a common and natural reaction to any loss that brings on strong emotions.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Coping With Loss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and Grief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3505200"/>
            <a:ext cx="27146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72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81000"/>
            <a:ext cx="5943600" cy="44195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Denial or Numbness</a:t>
            </a:r>
            <a:r>
              <a:rPr lang="en-US" sz="2800" dirty="0" smtClean="0"/>
              <a:t>-difficulty accepting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Emotional Release</a:t>
            </a:r>
            <a:r>
              <a:rPr lang="en-US" sz="2800" dirty="0" smtClean="0"/>
              <a:t>-crying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Anger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Bargaining</a:t>
            </a:r>
            <a:r>
              <a:rPr lang="en-US" sz="2800" dirty="0" smtClean="0"/>
              <a:t>-promise to change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Depression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Remorse</a:t>
            </a:r>
            <a:r>
              <a:rPr lang="en-US" sz="2800" dirty="0" smtClean="0"/>
              <a:t>-how could it have been prevented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Acceptance</a:t>
            </a:r>
            <a:r>
              <a:rPr lang="en-US" sz="2800" dirty="0" smtClean="0"/>
              <a:t>-closure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Hope</a:t>
            </a:r>
            <a:r>
              <a:rPr lang="en-US" sz="2800" dirty="0" smtClean="0"/>
              <a:t>-look to the future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029200"/>
            <a:ext cx="7543800" cy="1600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Steps in the Grieving Process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336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09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1"/>
            <a:ext cx="7772400" cy="510539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Death</a:t>
            </a:r>
            <a:r>
              <a:rPr lang="en-US" dirty="0" smtClean="0">
                <a:solidFill>
                  <a:srgbClr val="FFFF00"/>
                </a:solidFill>
              </a:rPr>
              <a:t>:  </a:t>
            </a:r>
            <a:r>
              <a:rPr lang="en-US" dirty="0" smtClean="0"/>
              <a:t>It’s ok to mourn someone</a:t>
            </a:r>
          </a:p>
          <a:p>
            <a:pPr marL="18288" indent="0">
              <a:buNone/>
            </a:pPr>
            <a:r>
              <a:rPr lang="en-US" dirty="0"/>
              <a:t>	 </a:t>
            </a:r>
            <a:r>
              <a:rPr lang="en-US" dirty="0" smtClean="0"/>
              <a:t>   Talk about the person (remember them)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     Show empathy to someone who has had a loss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     Don’t rush the process</a:t>
            </a:r>
          </a:p>
          <a:p>
            <a:pPr marL="18288" indent="0">
              <a:buNone/>
            </a:pPr>
            <a:endParaRPr lang="en-US" dirty="0" smtClean="0"/>
          </a:p>
          <a:p>
            <a:r>
              <a:rPr lang="en-US" sz="3500" dirty="0" smtClean="0">
                <a:solidFill>
                  <a:srgbClr val="FFFF00"/>
                </a:solidFill>
              </a:rPr>
              <a:t>Traumatic Events</a:t>
            </a:r>
            <a:r>
              <a:rPr lang="en-US" dirty="0" smtClean="0"/>
              <a:t>:  Seek support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     Try to resume your normal activities</a:t>
            </a:r>
          </a:p>
          <a:p>
            <a:pPr marL="18288" indent="0">
              <a:buNone/>
            </a:pPr>
            <a:endParaRPr lang="en-US" dirty="0" smtClean="0"/>
          </a:p>
          <a:p>
            <a:r>
              <a:rPr lang="en-US" sz="3500" dirty="0" smtClean="0">
                <a:solidFill>
                  <a:srgbClr val="FFFF00"/>
                </a:solidFill>
              </a:rPr>
              <a:t>Disruptive Life Changes</a:t>
            </a:r>
            <a:r>
              <a:rPr lang="en-US" sz="3500" dirty="0" smtClean="0"/>
              <a:t>:  </a:t>
            </a:r>
            <a:r>
              <a:rPr lang="en-US" dirty="0" smtClean="0"/>
              <a:t>Seek information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       Accept and express your feelings</a:t>
            </a:r>
          </a:p>
          <a:p>
            <a:pPr marL="18288" indent="0">
              <a:buNone/>
            </a:pPr>
            <a:r>
              <a:rPr lang="en-US" dirty="0"/>
              <a:t>	 </a:t>
            </a:r>
            <a:r>
              <a:rPr lang="en-US" dirty="0" smtClean="0"/>
              <a:t>      Try to keep the problem in perspective	  	       	       Take care of yourself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486400"/>
            <a:ext cx="7543800" cy="838200"/>
          </a:xfrm>
        </p:spPr>
        <p:txBody>
          <a:bodyPr/>
          <a:lstStyle/>
          <a:p>
            <a:r>
              <a:rPr lang="en-US" sz="6600" dirty="0" smtClean="0">
                <a:solidFill>
                  <a:srgbClr val="FFFF00"/>
                </a:solidFill>
              </a:rPr>
              <a:t>Coping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4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534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Divorce</a:t>
            </a:r>
            <a:r>
              <a:rPr lang="en-US" sz="2800" dirty="0" smtClean="0"/>
              <a:t>:  Express your emotions</a:t>
            </a:r>
          </a:p>
          <a:p>
            <a:r>
              <a:rPr lang="en-US" sz="2800" dirty="0"/>
              <a:t>	 </a:t>
            </a:r>
            <a:r>
              <a:rPr lang="en-US" sz="2800" dirty="0" smtClean="0"/>
              <a:t>      Keep things peaceful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     Ask your parents to be fair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     Ask them to answer questions you might 		      have about the divorce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Remember its not your fault, and there is 	    	       no right way to divide your time between 	   	      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3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Disruptive Life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Video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304801"/>
            <a:ext cx="6096000" cy="46482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400" dirty="0" smtClean="0"/>
              <a:t>Perception</a:t>
            </a:r>
          </a:p>
          <a:p>
            <a:pPr marL="18288" indent="0">
              <a:buNone/>
            </a:pPr>
            <a:r>
              <a:rPr lang="en-US" sz="2400" dirty="0" smtClean="0"/>
              <a:t>Stressor</a:t>
            </a:r>
          </a:p>
          <a:p>
            <a:pPr marL="18288" indent="0">
              <a:buNone/>
            </a:pPr>
            <a:r>
              <a:rPr lang="en-US" sz="2400" dirty="0" smtClean="0"/>
              <a:t>Psychosomatic response</a:t>
            </a:r>
          </a:p>
          <a:p>
            <a:pPr marL="18288" indent="0">
              <a:buNone/>
            </a:pPr>
            <a:r>
              <a:rPr lang="en-US" sz="2400" dirty="0" smtClean="0"/>
              <a:t>Chronic stress</a:t>
            </a:r>
          </a:p>
          <a:p>
            <a:pPr marL="18288" indent="0">
              <a:buNone/>
            </a:pPr>
            <a:r>
              <a:rPr lang="en-US" sz="2400" dirty="0" smtClean="0"/>
              <a:t>Relaxation response</a:t>
            </a:r>
          </a:p>
          <a:p>
            <a:pPr marL="18288" indent="0">
              <a:buNone/>
            </a:pPr>
            <a:r>
              <a:rPr lang="en-US" sz="2400" dirty="0" smtClean="0"/>
              <a:t>Closure</a:t>
            </a:r>
          </a:p>
          <a:p>
            <a:pPr marL="18288" indent="0">
              <a:buNone/>
            </a:pPr>
            <a:r>
              <a:rPr lang="en-US" sz="2400" dirty="0" smtClean="0"/>
              <a:t>Coping</a:t>
            </a:r>
          </a:p>
          <a:p>
            <a:pPr marL="18288" indent="0">
              <a:buNone/>
            </a:pPr>
            <a:r>
              <a:rPr lang="en-US" sz="2400" dirty="0" smtClean="0"/>
              <a:t>Mourning</a:t>
            </a:r>
          </a:p>
          <a:p>
            <a:pPr marL="18288" indent="0">
              <a:buNone/>
            </a:pPr>
            <a:r>
              <a:rPr lang="en-US" sz="2400" dirty="0" smtClean="0"/>
              <a:t>Traumatic event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Vocab for lessons 1-3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sz="3200" dirty="0" smtClean="0"/>
              <a:t>You are stressing me out”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dirty="0" smtClean="0"/>
              <a:t>Stress is how we </a:t>
            </a:r>
            <a:r>
              <a:rPr lang="en-US" sz="3200" b="1" u="sng" dirty="0" smtClean="0">
                <a:solidFill>
                  <a:srgbClr val="FFFF00"/>
                </a:solidFill>
              </a:rPr>
              <a:t>Perceive</a:t>
            </a:r>
            <a:r>
              <a:rPr lang="en-US" sz="3200" dirty="0" smtClean="0"/>
              <a:t> something and then how we react so we do have some control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What causes stress for some may not cause any stress for others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Stress?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4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1"/>
            <a:ext cx="8534400" cy="4343399"/>
          </a:xfrm>
        </p:spPr>
        <p:txBody>
          <a:bodyPr/>
          <a:lstStyle/>
          <a:p>
            <a:r>
              <a:rPr lang="en-US" dirty="0" smtClean="0"/>
              <a:t>Both your body and your mind will respond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three parts to the physical response: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Alarm</a:t>
            </a:r>
            <a:r>
              <a:rPr lang="en-US" dirty="0" smtClean="0"/>
              <a:t>-mind and body are in high alert  known as the “fight or 	flight” response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Resistance-</a:t>
            </a:r>
            <a:r>
              <a:rPr lang="en-US" dirty="0" smtClean="0"/>
              <a:t>if the stressor continues your body adapts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Fatigue-</a:t>
            </a:r>
            <a:r>
              <a:rPr lang="en-US" dirty="0" smtClean="0"/>
              <a:t>if stress is prolonged your body begins to tire and 	cannot manage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Your Body’s Response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32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1"/>
            <a:ext cx="7620000" cy="411479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Life Situations-school</a:t>
            </a:r>
            <a:r>
              <a:rPr lang="en-US" sz="2800" dirty="0" smtClean="0"/>
              <a:t>, friends, peer pressure, family, moving, breaking up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Environment-</a:t>
            </a:r>
            <a:r>
              <a:rPr lang="en-US" sz="2800" dirty="0" smtClean="0"/>
              <a:t>neighborhood, media, weather, war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Biological</a:t>
            </a:r>
            <a:r>
              <a:rPr lang="en-US" sz="2800" dirty="0" smtClean="0"/>
              <a:t>-body changes, illness, injury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Cognitive</a:t>
            </a:r>
            <a:r>
              <a:rPr lang="en-US" sz="2800" dirty="0" smtClean="0"/>
              <a:t> (thinking)-low self-esteem, appearance, not fitting in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Personal Behavior</a:t>
            </a:r>
            <a:r>
              <a:rPr lang="en-US" sz="2800" dirty="0" smtClean="0"/>
              <a:t>-busy, relationships, smoking, using alcohol or drugs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486400"/>
            <a:ext cx="75438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Sources of Stress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1-parent dies</a:t>
            </a:r>
          </a:p>
          <a:p>
            <a:pPr>
              <a:buNone/>
            </a:pPr>
            <a:r>
              <a:rPr lang="en-US" dirty="0" smtClean="0"/>
              <a:t>2-parent separates or divorces</a:t>
            </a:r>
          </a:p>
          <a:p>
            <a:pPr>
              <a:buNone/>
            </a:pPr>
            <a:r>
              <a:rPr lang="en-US" dirty="0" smtClean="0"/>
              <a:t>3-friend/relative commits suicide</a:t>
            </a:r>
          </a:p>
          <a:p>
            <a:pPr>
              <a:buNone/>
            </a:pPr>
            <a:r>
              <a:rPr lang="en-US" dirty="0" smtClean="0"/>
              <a:t>4-some close dies in an accident</a:t>
            </a:r>
          </a:p>
          <a:p>
            <a:pPr>
              <a:buNone/>
            </a:pPr>
            <a:r>
              <a:rPr lang="en-US" dirty="0" smtClean="0"/>
              <a:t>5-you or your girlfriend become  pregnant</a:t>
            </a:r>
          </a:p>
          <a:p>
            <a:pPr>
              <a:buNone/>
            </a:pPr>
            <a:r>
              <a:rPr lang="en-US" dirty="0" smtClean="0"/>
              <a:t>6-you go through puberty</a:t>
            </a:r>
          </a:p>
          <a:p>
            <a:pPr>
              <a:buNone/>
            </a:pPr>
            <a:r>
              <a:rPr lang="en-US" dirty="0" smtClean="0"/>
              <a:t>7-break up with someone</a:t>
            </a:r>
          </a:p>
          <a:p>
            <a:pPr>
              <a:buNone/>
            </a:pPr>
            <a:r>
              <a:rPr lang="en-US" dirty="0" smtClean="0"/>
              <a:t>8-get into trouble with the law</a:t>
            </a:r>
          </a:p>
          <a:p>
            <a:pPr>
              <a:buNone/>
            </a:pPr>
            <a:r>
              <a:rPr lang="en-US" dirty="0" smtClean="0"/>
              <a:t>9-physical or sexual abuse occurs at home</a:t>
            </a:r>
          </a:p>
          <a:p>
            <a:pPr>
              <a:buNone/>
            </a:pPr>
            <a:r>
              <a:rPr lang="en-US" dirty="0" smtClean="0"/>
              <a:t>10-emotional abuse takes place at home</a:t>
            </a:r>
          </a:p>
          <a:p>
            <a:pPr>
              <a:buNone/>
            </a:pPr>
            <a:r>
              <a:rPr lang="en-US" dirty="0" smtClean="0"/>
              <a:t>11-you suffer a serious injury or illness</a:t>
            </a:r>
          </a:p>
          <a:p>
            <a:pPr>
              <a:buNone/>
            </a:pPr>
            <a:r>
              <a:rPr lang="en-US" dirty="0" smtClean="0"/>
              <a:t>12-you are unsure of your sexual orientation</a:t>
            </a:r>
          </a:p>
          <a:p>
            <a:pPr>
              <a:buNone/>
            </a:pPr>
            <a:r>
              <a:rPr lang="en-US" dirty="0" smtClean="0"/>
              <a:t>13-you gain a new family member by birth or marriage</a:t>
            </a:r>
          </a:p>
          <a:p>
            <a:pPr>
              <a:buNone/>
            </a:pPr>
            <a:r>
              <a:rPr lang="en-US" dirty="0" smtClean="0"/>
              <a:t>14-you move to a new city</a:t>
            </a:r>
          </a:p>
          <a:p>
            <a:pPr>
              <a:buNone/>
            </a:pPr>
            <a:r>
              <a:rPr lang="en-US" dirty="0" smtClean="0"/>
              <a:t>15-you start a new school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867400"/>
            <a:ext cx="7543800" cy="838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Stress Checklist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1"/>
            <a:ext cx="80010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16-you have a part time job</a:t>
            </a:r>
          </a:p>
          <a:p>
            <a:pPr>
              <a:buNone/>
            </a:pPr>
            <a:r>
              <a:rPr lang="en-US" dirty="0" smtClean="0"/>
              <a:t>17-your family has financial problems</a:t>
            </a:r>
          </a:p>
          <a:p>
            <a:pPr>
              <a:buNone/>
            </a:pPr>
            <a:r>
              <a:rPr lang="en-US" dirty="0" smtClean="0"/>
              <a:t>18-a friend/relative attempts suicide</a:t>
            </a:r>
          </a:p>
          <a:p>
            <a:pPr>
              <a:buNone/>
            </a:pPr>
            <a:r>
              <a:rPr lang="en-US" dirty="0" smtClean="0"/>
              <a:t>19-a family member abuses alcohol or drugs</a:t>
            </a:r>
          </a:p>
          <a:p>
            <a:pPr>
              <a:buNone/>
            </a:pPr>
            <a:r>
              <a:rPr lang="en-US" dirty="0" smtClean="0"/>
              <a:t>20-you argue with your friends or family</a:t>
            </a:r>
          </a:p>
          <a:p>
            <a:pPr>
              <a:buNone/>
            </a:pPr>
            <a:r>
              <a:rPr lang="en-US" dirty="0" smtClean="0"/>
              <a:t>21-you have problems with school work</a:t>
            </a:r>
          </a:p>
          <a:p>
            <a:pPr>
              <a:buNone/>
            </a:pPr>
            <a:r>
              <a:rPr lang="en-US" dirty="0" smtClean="0"/>
              <a:t>22-violence happens in your school or neighborhood</a:t>
            </a:r>
          </a:p>
          <a:p>
            <a:pPr>
              <a:buNone/>
            </a:pPr>
            <a:r>
              <a:rPr lang="en-US" dirty="0" smtClean="0"/>
              <a:t>23-a family member becomes ill or injured</a:t>
            </a:r>
          </a:p>
          <a:p>
            <a:pPr>
              <a:buNone/>
            </a:pPr>
            <a:r>
              <a:rPr lang="en-US" dirty="0" smtClean="0"/>
              <a:t>24-a parent is fired from a job</a:t>
            </a:r>
          </a:p>
          <a:p>
            <a:pPr>
              <a:buNone/>
            </a:pPr>
            <a:r>
              <a:rPr lang="en-US" dirty="0" smtClean="0"/>
              <a:t>25-your home is burned or robbed</a:t>
            </a:r>
          </a:p>
          <a:p>
            <a:pPr>
              <a:buNone/>
            </a:pPr>
            <a:r>
              <a:rPr lang="en-US" dirty="0" smtClean="0"/>
              <a:t>26-your pet dies or gets lost</a:t>
            </a:r>
          </a:p>
          <a:p>
            <a:pPr>
              <a:buNone/>
            </a:pPr>
            <a:r>
              <a:rPr lang="en-US" dirty="0" smtClean="0"/>
              <a:t>27-someone close to you moves away</a:t>
            </a:r>
          </a:p>
          <a:p>
            <a:pPr>
              <a:buNone/>
            </a:pPr>
            <a:r>
              <a:rPr lang="en-US" dirty="0" smtClean="0"/>
              <a:t>28-a personal habit changes (you quit /start smoking, go on a diet, etc…</a:t>
            </a:r>
          </a:p>
          <a:p>
            <a:pPr>
              <a:buNone/>
            </a:pPr>
            <a:r>
              <a:rPr lang="en-US" dirty="0" smtClean="0"/>
              <a:t>29-your family goes on vacation</a:t>
            </a:r>
          </a:p>
          <a:p>
            <a:pPr>
              <a:buNone/>
            </a:pPr>
            <a:r>
              <a:rPr lang="en-US" dirty="0" smtClean="0"/>
              <a:t>30-you start a new sport or activity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6172200"/>
            <a:ext cx="7543800" cy="6858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Results: 5 or more in the first 15, or 10 overall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1"/>
            <a:ext cx="7848600" cy="4114800"/>
          </a:xfrm>
        </p:spPr>
        <p:txBody>
          <a:bodyPr/>
          <a:lstStyle/>
          <a:p>
            <a:r>
              <a:rPr lang="en-US" sz="2800" dirty="0" smtClean="0"/>
              <a:t>Draw and label the Health Triangle</a:t>
            </a:r>
          </a:p>
          <a:p>
            <a:r>
              <a:rPr lang="en-US" sz="2800" dirty="0" smtClean="0"/>
              <a:t>Write out what you feel causes your stress</a:t>
            </a:r>
          </a:p>
          <a:p>
            <a:endParaRPr lang="en-US" sz="2800" dirty="0" smtClean="0"/>
          </a:p>
          <a:p>
            <a:r>
              <a:rPr lang="en-US" sz="2800" dirty="0" smtClean="0"/>
              <a:t>Examples: 	 Physical-body image</a:t>
            </a:r>
          </a:p>
          <a:p>
            <a:pPr>
              <a:buNone/>
            </a:pPr>
            <a:r>
              <a:rPr lang="en-US" sz="2800" dirty="0" smtClean="0"/>
              <a:t>				Mental/Emotional-school</a:t>
            </a:r>
          </a:p>
          <a:p>
            <a:pPr>
              <a:buNone/>
            </a:pPr>
            <a:r>
              <a:rPr lang="en-US" sz="2800" dirty="0" smtClean="0"/>
              <a:t>				Social-significant other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Health Triangle and Stress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718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36575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Identify the sources in order to manage stress</a:t>
            </a:r>
          </a:p>
          <a:p>
            <a:r>
              <a:rPr lang="en-US" sz="2400" dirty="0" smtClean="0"/>
              <a:t>Effects of stress are additive (build up over time)</a:t>
            </a:r>
          </a:p>
          <a:p>
            <a:r>
              <a:rPr lang="en-US" sz="2400" dirty="0" smtClean="0"/>
              <a:t>Chronic stress is associated with long term problems that are beyond a person’s control</a:t>
            </a:r>
          </a:p>
          <a:p>
            <a:r>
              <a:rPr lang="en-US" sz="2400" dirty="0" smtClean="0"/>
              <a:t>Normal stress in small amounts is a good thing</a:t>
            </a:r>
          </a:p>
          <a:p>
            <a:r>
              <a:rPr lang="en-US" sz="2400" dirty="0" smtClean="0"/>
              <a:t>Normal stress comes and goes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Stress is a problem when it becomes overwhelming, makes you feel hopeless or worthless, and makes you incapable of action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876800"/>
            <a:ext cx="5867400" cy="1676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When Stress Becomes a Problem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67" y="4419600"/>
            <a:ext cx="28575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64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212</TotalTime>
  <Words>556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Elemental</vt:lpstr>
      <vt:lpstr>Coping with stress and loss</vt:lpstr>
      <vt:lpstr>Vocab for lessons 1-3</vt:lpstr>
      <vt:lpstr>What is Stress?</vt:lpstr>
      <vt:lpstr>Your Body’s Response</vt:lpstr>
      <vt:lpstr>Sources of Stress</vt:lpstr>
      <vt:lpstr>Stress Checklist</vt:lpstr>
      <vt:lpstr>Results: 5 or more in the first 15, or 10 overall</vt:lpstr>
      <vt:lpstr>Health Triangle and Stress</vt:lpstr>
      <vt:lpstr>When Stress Becomes a Problem</vt:lpstr>
      <vt:lpstr>Stress Management</vt:lpstr>
      <vt:lpstr>Coping With Loss  and Grief</vt:lpstr>
      <vt:lpstr>Steps in the Grieving Process</vt:lpstr>
      <vt:lpstr>Coping</vt:lpstr>
      <vt:lpstr>PowerPoint Presentation</vt:lpstr>
      <vt:lpstr>Coping With Disruptive Life Changes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Stress Becomes a Problem</dc:title>
  <dc:creator>Owner</dc:creator>
  <cp:lastModifiedBy>Windows User</cp:lastModifiedBy>
  <cp:revision>23</cp:revision>
  <dcterms:created xsi:type="dcterms:W3CDTF">2013-01-22T21:02:38Z</dcterms:created>
  <dcterms:modified xsi:type="dcterms:W3CDTF">2015-02-03T14:41:23Z</dcterms:modified>
</cp:coreProperties>
</file>