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  <p:sldMasterId id="2147483715" r:id="rId2"/>
    <p:sldMasterId id="2147483730" r:id="rId3"/>
  </p:sldMasterIdLst>
  <p:notesMasterIdLst>
    <p:notesMasterId r:id="rId12"/>
  </p:notesMasterIdLst>
  <p:handoutMasterIdLst>
    <p:handoutMasterId r:id="rId13"/>
  </p:handoutMasterIdLst>
  <p:sldIdLst>
    <p:sldId id="539" r:id="rId4"/>
    <p:sldId id="542" r:id="rId5"/>
    <p:sldId id="543" r:id="rId6"/>
    <p:sldId id="545" r:id="rId7"/>
    <p:sldId id="540" r:id="rId8"/>
    <p:sldId id="547" r:id="rId9"/>
    <p:sldId id="549" r:id="rId10"/>
    <p:sldId id="548" r:id="rId11"/>
  </p:sldIdLst>
  <p:sldSz cx="10287000" cy="6858000" type="35mm"/>
  <p:notesSz cx="69850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0A0A"/>
    <a:srgbClr val="E8FECE"/>
    <a:srgbClr val="FAF400"/>
    <a:srgbClr val="F45C2C"/>
    <a:srgbClr val="ED4213"/>
    <a:srgbClr val="EEE800"/>
    <a:srgbClr val="080808"/>
    <a:srgbClr val="FFC66D"/>
    <a:srgbClr val="000099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81" autoAdjust="0"/>
    <p:restoredTop sz="93631" autoAdjust="0"/>
  </p:normalViewPr>
  <p:slideViewPr>
    <p:cSldViewPr snapToGrid="0">
      <p:cViewPr>
        <p:scale>
          <a:sx n="90" d="100"/>
          <a:sy n="90" d="100"/>
        </p:scale>
        <p:origin x="-156" y="-402"/>
      </p:cViewPr>
      <p:guideLst>
        <p:guide orient="horz" pos="3632"/>
        <p:guide/>
        <p:guide pos="5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-1806" y="-90"/>
      </p:cViewPr>
      <p:guideLst>
        <p:guide orient="horz" pos="2920"/>
        <p:guide pos="22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3035375" cy="455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6" tIns="45564" rIns="91126" bIns="45564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49626" y="0"/>
            <a:ext cx="3035374" cy="455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6" tIns="45564" rIns="91126" bIns="45564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0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15049"/>
            <a:ext cx="3035375" cy="455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6" tIns="45564" rIns="91126" bIns="45564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0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49626" y="8815049"/>
            <a:ext cx="3035374" cy="455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6" tIns="45564" rIns="91126" bIns="45564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1805D087-AF7F-4474-91AC-87EE2095E1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1717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5885" cy="463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9" tIns="46211" rIns="92419" bIns="46211" numCol="1" anchor="t" anchorCtr="0" compatLnSpc="1">
            <a:prstTxWarp prst="textNoShape">
              <a:avLst/>
            </a:prstTxWarp>
          </a:bodyPr>
          <a:lstStyle>
            <a:lvl1pPr defTabSz="924133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9118" y="0"/>
            <a:ext cx="3025884" cy="463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9" tIns="46211" rIns="92419" bIns="46211" numCol="1" anchor="t" anchorCtr="0" compatLnSpc="1">
            <a:prstTxWarp prst="textNoShape">
              <a:avLst/>
            </a:prstTxWarp>
          </a:bodyPr>
          <a:lstStyle>
            <a:lvl1pPr algn="r" defTabSz="924133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0" y="695325"/>
            <a:ext cx="521335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650" y="4404361"/>
            <a:ext cx="5121701" cy="4171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9" tIns="46211" rIns="92419" bIns="462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136"/>
            <a:ext cx="3025885" cy="46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9" tIns="46211" rIns="92419" bIns="46211" numCol="1" anchor="b" anchorCtr="0" compatLnSpc="1">
            <a:prstTxWarp prst="textNoShape">
              <a:avLst/>
            </a:prstTxWarp>
          </a:bodyPr>
          <a:lstStyle>
            <a:lvl1pPr defTabSz="924133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9118" y="8807136"/>
            <a:ext cx="3025884" cy="46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9" tIns="46211" rIns="92419" bIns="46211" numCol="1" anchor="b" anchorCtr="0" compatLnSpc="1">
            <a:prstTxWarp prst="textNoShape">
              <a:avLst/>
            </a:prstTxWarp>
          </a:bodyPr>
          <a:lstStyle>
            <a:lvl1pPr algn="r" defTabSz="924133" eaLnBrk="0" hangingPunct="0">
              <a:defRPr sz="1200"/>
            </a:lvl1pPr>
          </a:lstStyle>
          <a:p>
            <a:pPr>
              <a:defRPr/>
            </a:pPr>
            <a:fld id="{6470946D-6C0C-4266-8869-C57601F2DB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28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F60FAE-F4F4-45DE-A46C-727E2BD11082}" type="slidenum">
              <a:rPr lang="en-US" smtClean="0">
                <a:solidFill>
                  <a:srgbClr val="000000"/>
                </a:solidFill>
              </a:rPr>
              <a:pPr/>
              <a:t>6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0" y="695325"/>
            <a:ext cx="5213350" cy="3476625"/>
          </a:xfrm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F60FAE-F4F4-45DE-A46C-727E2BD11082}" type="slidenum">
              <a:rPr lang="en-US" smtClean="0">
                <a:solidFill>
                  <a:srgbClr val="000000"/>
                </a:solidFill>
              </a:rPr>
              <a:pPr/>
              <a:t>7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0" y="695325"/>
            <a:ext cx="5213350" cy="3476625"/>
          </a:xfrm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723A82-0193-4D07-89ED-7C06D223C88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>
    <p:randomBa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43050" y="1981200"/>
            <a:ext cx="72009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Closing– Myriad Pro, Bold, 28pt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1543050" y="4343400"/>
            <a:ext cx="72009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300" b="1" dirty="0" smtClean="0">
                <a:solidFill>
                  <a:srgbClr val="0039A6"/>
                </a:solidFill>
                <a:latin typeface="Myriad Web Pro"/>
              </a:rPr>
              <a:t>For more information please contact Centers for Disease Control and Prevention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1543050" y="4706037"/>
            <a:ext cx="66865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srgbClr val="0039A6"/>
                </a:solidFill>
                <a:latin typeface="Myriad Web Pro"/>
              </a:rPr>
              <a:t>1600 Clifton Road NE, Atlanta, GA 30333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srgbClr val="0039A6"/>
                </a:solidFill>
                <a:latin typeface="Myriad Web Pro"/>
              </a:rPr>
              <a:t>Telephone, 1-800-CDC-INFO (232-4636)/TTY: 1-888-232-6348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srgbClr val="0039A6"/>
                </a:solidFill>
                <a:latin typeface="Myriad Web Pro"/>
              </a:rPr>
              <a:t>E-mail: cdcinfo@cdc.gov 	Web: www.cdc.gov</a:t>
            </a:r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571750" y="6281928"/>
            <a:ext cx="5743575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571750" y="6473952"/>
            <a:ext cx="5743575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63277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43050" y="3886200"/>
            <a:ext cx="72009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543050" y="4267200"/>
            <a:ext cx="72009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1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514350" y="1981200"/>
            <a:ext cx="92583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571750" y="6281928"/>
            <a:ext cx="5743575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571750" y="6473952"/>
            <a:ext cx="5743575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88585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14350" y="274638"/>
            <a:ext cx="92583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4350" y="1600201"/>
            <a:ext cx="92583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514350" y="5791200"/>
            <a:ext cx="92583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* Citations, references, and credits – Myriad Pro, 11pt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599991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ta Slide (For content heavy tables and charts)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14350" y="274638"/>
            <a:ext cx="92583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4350" y="1600201"/>
            <a:ext cx="92583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514350" y="5791200"/>
            <a:ext cx="92583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* Citations, references, and credits – Myriad Pro, 11pt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575138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43050" y="3886200"/>
            <a:ext cx="72009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543050" y="4267200"/>
            <a:ext cx="72009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1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514350" y="1981200"/>
            <a:ext cx="92583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232872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Content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14350" y="274638"/>
            <a:ext cx="92583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4350" y="1600201"/>
            <a:ext cx="92583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2143125" y="5791200"/>
            <a:ext cx="7629525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* Citations, references, and credits – Myriad Pro, 11pt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19516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12602" y="4406903"/>
            <a:ext cx="874395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effectLst/>
              </a:defRPr>
            </a:lvl1pPr>
          </a:lstStyle>
          <a:p>
            <a:r>
              <a:rPr lang="en-US" dirty="0" smtClean="0"/>
              <a:t>Section Header</a:t>
            </a:r>
            <a:br>
              <a:rPr lang="en-US" dirty="0" smtClean="0"/>
            </a:br>
            <a:r>
              <a:rPr lang="en-US" dirty="0" smtClean="0"/>
              <a:t>Myriad Pro, bold, shadow, 36pt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12602" y="2906713"/>
            <a:ext cx="874395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Subhead – Myriad Pro, 20pt</a:t>
            </a:r>
          </a:p>
        </p:txBody>
      </p:sp>
    </p:spTree>
    <p:extLst>
      <p:ext uri="{BB962C8B-B14F-4D97-AF65-F5344CB8AC3E}">
        <p14:creationId xmlns:p14="http://schemas.microsoft.com/office/powerpoint/2010/main" val="2005655386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14352" y="273050"/>
            <a:ext cx="3384352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effectLst/>
              </a:defRPr>
            </a:lvl1pPr>
          </a:lstStyle>
          <a:p>
            <a:r>
              <a:rPr lang="en-US" dirty="0" smtClean="0"/>
              <a:t>Header – Myriad Pro, bold, shadow, 20pt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021931" y="273051"/>
            <a:ext cx="5750719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14352" y="1435104"/>
            <a:ext cx="3384352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Paragraph of type</a:t>
            </a:r>
          </a:p>
          <a:p>
            <a:pPr lvl="0"/>
            <a:r>
              <a:rPr lang="en-US" dirty="0" smtClean="0"/>
              <a:t>Myriad Pro, 14pt</a:t>
            </a:r>
          </a:p>
        </p:txBody>
      </p:sp>
      <p:sp>
        <p:nvSpPr>
          <p:cNvPr id="7" name="Text Placeholder 5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514350" y="5791200"/>
            <a:ext cx="92583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* Citations, references, and credits – Myriad Pro, 11pt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015040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16324" y="4800600"/>
            <a:ext cx="6172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effectLst/>
              </a:defRPr>
            </a:lvl1pPr>
          </a:lstStyle>
          <a:p>
            <a:r>
              <a:rPr lang="en-US" dirty="0" smtClean="0"/>
              <a:t>Photo Title – Myriad Pro, Bold, Shadow, 20pt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324" y="612775"/>
            <a:ext cx="6172200" cy="4114800"/>
          </a:xfrm>
          <a:prstGeom prst="rect">
            <a:avLst/>
          </a:prstGeom>
          <a:ln w="25400"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016324" y="5367338"/>
            <a:ext cx="6172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Caption or credits for photo – Myriad Pro, 14pt</a:t>
            </a:r>
          </a:p>
        </p:txBody>
      </p:sp>
    </p:spTree>
    <p:extLst>
      <p:ext uri="{BB962C8B-B14F-4D97-AF65-F5344CB8AC3E}">
        <p14:creationId xmlns:p14="http://schemas.microsoft.com/office/powerpoint/2010/main" val="1217512179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6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71525" y="304800"/>
            <a:ext cx="87439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1525" y="1600200"/>
            <a:ext cx="87439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983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71525" y="6248400"/>
            <a:ext cx="2143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983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983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72350" y="6248400"/>
            <a:ext cx="2143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pPr>
              <a:defRPr/>
            </a:pPr>
            <a:fld id="{83D6F83F-A188-4B93-9BCF-D4AA4CBE9F2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98344" name="Rectangle 8"/>
          <p:cNvSpPr>
            <a:spLocks noChangeArrowheads="1"/>
          </p:cNvSpPr>
          <p:nvPr/>
        </p:nvSpPr>
        <p:spPr bwMode="auto">
          <a:xfrm>
            <a:off x="381001" y="6515100"/>
            <a:ext cx="7356475" cy="2746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20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Source: Behavioral Risk Factor Surveillance System, CDC.</a:t>
            </a:r>
          </a:p>
        </p:txBody>
      </p:sp>
      <p:pic>
        <p:nvPicPr>
          <p:cNvPr id="11" name="Picture 10" descr="cdc_spot-outlin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820820" y="6033601"/>
            <a:ext cx="1161503" cy="67732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</p:sldLayoutIdLst>
  <p:transition advClick="0">
    <p:randomBar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408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526472"/>
            <a:ext cx="9258300" cy="928255"/>
          </a:xfrm>
        </p:spPr>
        <p:txBody>
          <a:bodyPr/>
          <a:lstStyle/>
          <a:p>
            <a:r>
              <a:rPr lang="en-US" dirty="0" smtClean="0"/>
              <a:t>Self-Reported Obesity Among U.S. Adults in 2012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5" y="1510145"/>
            <a:ext cx="8229600" cy="4357255"/>
          </a:xfrm>
        </p:spPr>
        <p:txBody>
          <a:bodyPr/>
          <a:lstStyle/>
          <a:p>
            <a:pPr>
              <a:buNone/>
            </a:pPr>
            <a:endParaRPr lang="en-US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80808"/>
                </a:solidFill>
              </a:rPr>
              <a:t>Definitions</a:t>
            </a:r>
            <a:endParaRPr lang="en-US" dirty="0">
              <a:solidFill>
                <a:srgbClr val="080808"/>
              </a:solidFill>
            </a:endParaRPr>
          </a:p>
          <a:p>
            <a:r>
              <a:rPr lang="en-US" dirty="0">
                <a:solidFill>
                  <a:srgbClr val="080808"/>
                </a:solidFill>
              </a:rPr>
              <a:t>Obesity: Body Mass Index (BMI) of 30 or higher.</a:t>
            </a:r>
          </a:p>
          <a:p>
            <a:pPr marL="0" indent="0">
              <a:buNone/>
            </a:pPr>
            <a:endParaRPr lang="en-US" sz="2800" b="0" dirty="0" smtClean="0">
              <a:solidFill>
                <a:srgbClr val="080808"/>
              </a:solidFill>
            </a:endParaRPr>
          </a:p>
          <a:p>
            <a:r>
              <a:rPr lang="en-US" dirty="0">
                <a:solidFill>
                  <a:srgbClr val="080808"/>
                </a:solidFill>
              </a:rPr>
              <a:t>Body Mass Index (BMI): A measure of an adult’s weight in relation to his or her height, </a:t>
            </a:r>
            <a:r>
              <a:rPr lang="en-US" dirty="0" smtClean="0">
                <a:solidFill>
                  <a:srgbClr val="080808"/>
                </a:solidFill>
              </a:rPr>
              <a:t>calculated using </a:t>
            </a:r>
            <a:r>
              <a:rPr lang="en-US" dirty="0">
                <a:solidFill>
                  <a:srgbClr val="080808"/>
                </a:solidFill>
              </a:rPr>
              <a:t>the adult’s weight in kilograms divided by the square of his or her height in meters.</a:t>
            </a: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026" name="Picture 2" descr="HHS and CDC logo" title="HHS and CDC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0787" y="5991224"/>
            <a:ext cx="1146175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5213577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18656"/>
            <a:ext cx="9258300" cy="1177636"/>
          </a:xfrm>
        </p:spPr>
        <p:txBody>
          <a:bodyPr/>
          <a:lstStyle/>
          <a:p>
            <a:r>
              <a:rPr lang="en-US" dirty="0"/>
              <a:t>Self-Reported Obesity Among U.S. Adults in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9818" y="1662545"/>
            <a:ext cx="8444055" cy="420485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80808"/>
                </a:solidFill>
              </a:rPr>
              <a:t>Source </a:t>
            </a:r>
            <a:r>
              <a:rPr lang="en-US" dirty="0">
                <a:solidFill>
                  <a:srgbClr val="080808"/>
                </a:solidFill>
              </a:rPr>
              <a:t>of the </a:t>
            </a:r>
            <a:r>
              <a:rPr lang="en-US" dirty="0" smtClean="0">
                <a:solidFill>
                  <a:srgbClr val="080808"/>
                </a:solidFill>
              </a:rPr>
              <a:t>Data</a:t>
            </a:r>
          </a:p>
          <a:p>
            <a:pPr marL="0" indent="0">
              <a:buNone/>
            </a:pPr>
            <a:endParaRPr lang="en-US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The </a:t>
            </a:r>
            <a:r>
              <a:rPr lang="en-US" dirty="0">
                <a:solidFill>
                  <a:srgbClr val="000000"/>
                </a:solidFill>
              </a:rPr>
              <a:t>data </a:t>
            </a:r>
            <a:r>
              <a:rPr lang="en-US" dirty="0" smtClean="0">
                <a:solidFill>
                  <a:srgbClr val="000000"/>
                </a:solidFill>
              </a:rPr>
              <a:t>were </a:t>
            </a:r>
            <a:r>
              <a:rPr lang="en-US" dirty="0">
                <a:solidFill>
                  <a:srgbClr val="000000"/>
                </a:solidFill>
              </a:rPr>
              <a:t>collected through </a:t>
            </a:r>
            <a:r>
              <a:rPr lang="en-US" dirty="0" smtClean="0">
                <a:solidFill>
                  <a:srgbClr val="000000"/>
                </a:solidFill>
              </a:rPr>
              <a:t>the Behavioral </a:t>
            </a:r>
            <a:r>
              <a:rPr lang="en-US" dirty="0">
                <a:solidFill>
                  <a:srgbClr val="000000"/>
                </a:solidFill>
              </a:rPr>
              <a:t>Risk Factor Surveillance System (BRFSS), an ongoing, state-based, telephone interview survey conducted by </a:t>
            </a:r>
            <a:r>
              <a:rPr lang="en-US" dirty="0" smtClean="0">
                <a:solidFill>
                  <a:srgbClr val="000000"/>
                </a:solidFill>
              </a:rPr>
              <a:t>CDC </a:t>
            </a:r>
            <a:r>
              <a:rPr lang="en-US" dirty="0">
                <a:solidFill>
                  <a:srgbClr val="000000"/>
                </a:solidFill>
              </a:rPr>
              <a:t>and state health departments. </a:t>
            </a:r>
            <a:r>
              <a:rPr lang="en-US" dirty="0" smtClean="0">
                <a:solidFill>
                  <a:srgbClr val="000000"/>
                </a:solidFill>
              </a:rPr>
              <a:t>Height </a:t>
            </a:r>
            <a:r>
              <a:rPr lang="en-US" dirty="0">
                <a:solidFill>
                  <a:srgbClr val="000000"/>
                </a:solidFill>
              </a:rPr>
              <a:t>and weight data are self-reported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  <a:p>
            <a:endParaRPr lang="en-US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60978" y="6124353"/>
            <a:ext cx="43274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Verdana" pitchFamily="34" charset="0"/>
              </a:rPr>
              <a:t>http://www.cdc.gov/obesity/data/adult.html</a:t>
            </a:r>
          </a:p>
        </p:txBody>
      </p:sp>
      <p:pic>
        <p:nvPicPr>
          <p:cNvPr id="5" name="Picture 2" descr="HHS and CDC logo" title="HHS and CDC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0787" y="5991224"/>
            <a:ext cx="1146175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429242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109" y="360218"/>
            <a:ext cx="9906000" cy="1177637"/>
          </a:xfrm>
        </p:spPr>
        <p:txBody>
          <a:bodyPr/>
          <a:lstStyle/>
          <a:p>
            <a:r>
              <a:rPr lang="en-US" dirty="0"/>
              <a:t>Self-Reported Obesity Among U.S. Adults in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8472" y="2094614"/>
            <a:ext cx="7552315" cy="3772785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80808"/>
                </a:solidFill>
              </a:rPr>
              <a:t>BRFSS Methodology Changes Starting in </a:t>
            </a:r>
            <a:r>
              <a:rPr lang="en-US" dirty="0" smtClean="0">
                <a:solidFill>
                  <a:srgbClr val="080808"/>
                </a:solidFill>
              </a:rPr>
              <a:t>2011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Use of a </a:t>
            </a:r>
            <a:r>
              <a:rPr lang="en-US" dirty="0">
                <a:solidFill>
                  <a:srgbClr val="000000"/>
                </a:solidFill>
              </a:rPr>
              <a:t>new sampling frame that includes both </a:t>
            </a:r>
            <a:r>
              <a:rPr lang="en-US" dirty="0" smtClean="0">
                <a:solidFill>
                  <a:srgbClr val="000000"/>
                </a:solidFill>
              </a:rPr>
              <a:t>landline </a:t>
            </a:r>
            <a:r>
              <a:rPr lang="en-US" dirty="0">
                <a:solidFill>
                  <a:srgbClr val="000000"/>
                </a:solidFill>
              </a:rPr>
              <a:t>and cell </a:t>
            </a:r>
            <a:r>
              <a:rPr lang="en-US" dirty="0" smtClean="0">
                <a:solidFill>
                  <a:srgbClr val="000000"/>
                </a:solidFill>
              </a:rPr>
              <a:t>phone households</a:t>
            </a: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Use of a new weighting methodology to provide a closer match between the sample and the population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5" name="Picture 2" descr="HHS and CDC logo" title="HHS and CDC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0787" y="5991224"/>
            <a:ext cx="1146175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0377859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109" y="360219"/>
            <a:ext cx="9906000" cy="969817"/>
          </a:xfrm>
        </p:spPr>
        <p:txBody>
          <a:bodyPr/>
          <a:lstStyle/>
          <a:p>
            <a:r>
              <a:rPr lang="en-US" dirty="0"/>
              <a:t>Self-Reported Obesity Among U.S. Adults in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3382" y="1870364"/>
            <a:ext cx="6913418" cy="4013858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80808"/>
                </a:solidFill>
              </a:rPr>
              <a:t>Exclusion Criteria Used </a:t>
            </a:r>
            <a:r>
              <a:rPr lang="en-US" dirty="0" smtClean="0">
                <a:solidFill>
                  <a:srgbClr val="080808"/>
                </a:solidFill>
              </a:rPr>
              <a:t>Starting in 2011 </a:t>
            </a:r>
          </a:p>
          <a:p>
            <a:pPr marL="0" indent="0">
              <a:buNone/>
            </a:pPr>
            <a:r>
              <a:rPr lang="en-US" i="1" dirty="0" smtClean="0">
                <a:solidFill>
                  <a:srgbClr val="000000"/>
                </a:solidFill>
              </a:rPr>
              <a:t>Records with the following are excluded: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Height</a:t>
            </a:r>
            <a:r>
              <a:rPr lang="en-US" dirty="0">
                <a:solidFill>
                  <a:srgbClr val="000000"/>
                </a:solidFill>
              </a:rPr>
              <a:t>:  </a:t>
            </a:r>
            <a:r>
              <a:rPr lang="en-US" dirty="0" smtClean="0">
                <a:solidFill>
                  <a:srgbClr val="000000"/>
                </a:solidFill>
              </a:rPr>
              <a:t>&lt;3 </a:t>
            </a:r>
            <a:r>
              <a:rPr lang="en-US" dirty="0">
                <a:solidFill>
                  <a:srgbClr val="000000"/>
                </a:solidFill>
              </a:rPr>
              <a:t>feet or </a:t>
            </a:r>
            <a:r>
              <a:rPr lang="en-US" dirty="0" smtClean="0">
                <a:solidFill>
                  <a:srgbClr val="000000"/>
                </a:solidFill>
              </a:rPr>
              <a:t>≥8 </a:t>
            </a:r>
            <a:r>
              <a:rPr lang="en-US" dirty="0">
                <a:solidFill>
                  <a:srgbClr val="000000"/>
                </a:solidFill>
              </a:rPr>
              <a:t>feet </a:t>
            </a:r>
            <a:endParaRPr lang="en-US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Weight:  </a:t>
            </a:r>
            <a:r>
              <a:rPr lang="en-US" dirty="0" smtClean="0">
                <a:solidFill>
                  <a:srgbClr val="000000"/>
                </a:solidFill>
              </a:rPr>
              <a:t>&lt;50 </a:t>
            </a:r>
            <a:r>
              <a:rPr lang="en-US" dirty="0">
                <a:solidFill>
                  <a:srgbClr val="000000"/>
                </a:solidFill>
              </a:rPr>
              <a:t>pounds or </a:t>
            </a:r>
            <a:r>
              <a:rPr lang="en-US" dirty="0" smtClean="0">
                <a:solidFill>
                  <a:srgbClr val="000000"/>
                </a:solidFill>
              </a:rPr>
              <a:t>≥650 pounds</a:t>
            </a:r>
          </a:p>
          <a:p>
            <a:pPr marL="0" indent="0">
              <a:buNone/>
            </a:pP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BMI: </a:t>
            </a:r>
            <a:r>
              <a:rPr lang="en-US" dirty="0" smtClean="0">
                <a:solidFill>
                  <a:srgbClr val="080808"/>
                </a:solidFill>
              </a:rPr>
              <a:t>&lt;12 kg/m</a:t>
            </a:r>
            <a:r>
              <a:rPr lang="en-US" baseline="30000" dirty="0" smtClean="0">
                <a:solidFill>
                  <a:srgbClr val="080808"/>
                </a:solidFill>
              </a:rPr>
              <a:t>2</a:t>
            </a:r>
            <a:r>
              <a:rPr lang="en-US" dirty="0" smtClean="0">
                <a:solidFill>
                  <a:srgbClr val="080808"/>
                </a:solidFill>
              </a:rPr>
              <a:t> </a:t>
            </a:r>
            <a:r>
              <a:rPr lang="en-US" dirty="0">
                <a:solidFill>
                  <a:srgbClr val="080808"/>
                </a:solidFill>
              </a:rPr>
              <a:t>or </a:t>
            </a:r>
            <a:r>
              <a:rPr lang="en-US" dirty="0" smtClean="0">
                <a:solidFill>
                  <a:srgbClr val="080808"/>
                </a:solidFill>
              </a:rPr>
              <a:t>≥100 kg/m</a:t>
            </a:r>
            <a:r>
              <a:rPr lang="en-US" baseline="30000" dirty="0" smtClean="0">
                <a:solidFill>
                  <a:srgbClr val="080808"/>
                </a:solidFill>
              </a:rPr>
              <a:t>2</a:t>
            </a:r>
          </a:p>
          <a:p>
            <a:pPr marL="0" indent="0">
              <a:buNone/>
            </a:pPr>
            <a:endParaRPr lang="en-US" baseline="300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Pregnant women</a:t>
            </a:r>
            <a:endParaRPr 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000000"/>
              </a:solidFill>
            </a:endParaRPr>
          </a:p>
        </p:txBody>
      </p:sp>
      <p:pic>
        <p:nvPicPr>
          <p:cNvPr id="5" name="Picture 2" descr="HHS and CDC logo" title="HHS and CDC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0787" y="5991224"/>
            <a:ext cx="1146175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8966031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526472"/>
            <a:ext cx="9258300" cy="969819"/>
          </a:xfrm>
        </p:spPr>
        <p:txBody>
          <a:bodyPr/>
          <a:lstStyle/>
          <a:p>
            <a:r>
              <a:rPr lang="en-US" dirty="0"/>
              <a:t>Self-Reported Obesity Among U.S. Adults in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9818" y="1579418"/>
            <a:ext cx="8801503" cy="4287982"/>
          </a:xfrm>
        </p:spPr>
        <p:txBody>
          <a:bodyPr/>
          <a:lstStyle/>
          <a:p>
            <a:pPr>
              <a:buNone/>
            </a:pP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No </a:t>
            </a:r>
            <a:r>
              <a:rPr lang="en-US" dirty="0">
                <a:solidFill>
                  <a:srgbClr val="000000"/>
                </a:solidFill>
              </a:rPr>
              <a:t>state had a prevalence of obesity less than 20</a:t>
            </a:r>
            <a:r>
              <a:rPr lang="en-US" dirty="0" smtClean="0">
                <a:solidFill>
                  <a:srgbClr val="000000"/>
                </a:solidFill>
              </a:rPr>
              <a:t>%.</a:t>
            </a: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smtClean="0">
                <a:solidFill>
                  <a:srgbClr val="000000"/>
                </a:solidFill>
              </a:rPr>
              <a:t>Nine </a:t>
            </a:r>
            <a:r>
              <a:rPr lang="en-US" dirty="0">
                <a:solidFill>
                  <a:srgbClr val="000000"/>
                </a:solidFill>
              </a:rPr>
              <a:t>states </a:t>
            </a:r>
            <a:r>
              <a:rPr lang="en-US" dirty="0" smtClean="0">
                <a:solidFill>
                  <a:srgbClr val="000000"/>
                </a:solidFill>
              </a:rPr>
              <a:t>and the District of Columbia had </a:t>
            </a:r>
            <a:r>
              <a:rPr lang="en-US" dirty="0">
                <a:solidFill>
                  <a:srgbClr val="000000"/>
                </a:solidFill>
              </a:rPr>
              <a:t>a prevalence </a:t>
            </a:r>
            <a:r>
              <a:rPr lang="en-US" dirty="0" smtClean="0">
                <a:solidFill>
                  <a:srgbClr val="000000"/>
                </a:solidFill>
              </a:rPr>
              <a:t>between 20–&lt;25%.</a:t>
            </a:r>
          </a:p>
          <a:p>
            <a:pPr marL="0" indent="0">
              <a:buNone/>
            </a:pP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Thirteen states (Alabama</a:t>
            </a:r>
            <a:r>
              <a:rPr lang="en-US" dirty="0">
                <a:solidFill>
                  <a:srgbClr val="000000"/>
                </a:solidFill>
              </a:rPr>
              <a:t>, Arkansas, </a:t>
            </a:r>
            <a:r>
              <a:rPr lang="en-US" dirty="0" smtClean="0">
                <a:solidFill>
                  <a:srgbClr val="000000"/>
                </a:solidFill>
              </a:rPr>
              <a:t>Indiana, Iowa, Kentucky</a:t>
            </a:r>
            <a:r>
              <a:rPr lang="en-US" dirty="0">
                <a:solidFill>
                  <a:srgbClr val="000000"/>
                </a:solidFill>
              </a:rPr>
              <a:t>, </a:t>
            </a:r>
            <a:r>
              <a:rPr lang="en-US" dirty="0" smtClean="0">
                <a:solidFill>
                  <a:srgbClr val="000000"/>
                </a:solidFill>
              </a:rPr>
              <a:t>Louisiana</a:t>
            </a:r>
            <a:r>
              <a:rPr lang="en-US" dirty="0">
                <a:solidFill>
                  <a:srgbClr val="000000"/>
                </a:solidFill>
              </a:rPr>
              <a:t>, </a:t>
            </a:r>
            <a:r>
              <a:rPr lang="en-US" dirty="0" smtClean="0">
                <a:solidFill>
                  <a:srgbClr val="000000"/>
                </a:solidFill>
              </a:rPr>
              <a:t>Michigan</a:t>
            </a:r>
            <a:r>
              <a:rPr lang="en-US" dirty="0">
                <a:solidFill>
                  <a:srgbClr val="000000"/>
                </a:solidFill>
              </a:rPr>
              <a:t>, Mississippi, </a:t>
            </a:r>
            <a:r>
              <a:rPr lang="en-US" dirty="0" smtClean="0">
                <a:solidFill>
                  <a:srgbClr val="000000"/>
                </a:solidFill>
              </a:rPr>
              <a:t>Ohio, Oklahoma</a:t>
            </a:r>
            <a:r>
              <a:rPr lang="en-US" dirty="0">
                <a:solidFill>
                  <a:srgbClr val="000000"/>
                </a:solidFill>
              </a:rPr>
              <a:t>, South Carolina, </a:t>
            </a:r>
            <a:r>
              <a:rPr lang="en-US" dirty="0" smtClean="0">
                <a:solidFill>
                  <a:srgbClr val="000000"/>
                </a:solidFill>
              </a:rPr>
              <a:t>Tennessee, and </a:t>
            </a:r>
            <a:r>
              <a:rPr lang="en-US" dirty="0">
                <a:solidFill>
                  <a:srgbClr val="000000"/>
                </a:solidFill>
              </a:rPr>
              <a:t>West Virginia) had a prevalence equal to or greater than 30%.</a:t>
            </a: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60978" y="6124353"/>
            <a:ext cx="43274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Verdana" pitchFamily="34" charset="0"/>
              </a:rPr>
              <a:t>http://www.cdc.gov/obesity/data/adult.html</a:t>
            </a:r>
          </a:p>
        </p:txBody>
      </p:sp>
      <p:pic>
        <p:nvPicPr>
          <p:cNvPr id="5" name="Picture 2" descr="HHS and CDC logo" title="HHS and CDC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0787" y="5991224"/>
            <a:ext cx="1146175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5649621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15" name="Rectangle 77" descr="The U.S. map is color coded to indicate which range of obesity prevalences within which each state falls.&#10;&#10;No states have obesity prevalences that range from 15% to less than 20%.&#10;&#10;States with obesity prevalences that range from 20% to less than 25% are: Arizona, California, Colorado, Conneticut, Hawaii, Massachusetts, Montana, Nevada, New Jersey, New York, and Utah.&#10;&#10;States with obesity prevalence that range from 25% to less than 30% are: Alaska, Delaware,  Florida, Georgia, Idaho, Illinois, Iowa, Kansas, Maine, Maryland, Minnesota, Nebraska, New Hampshire, New Mexico, North Carolina, North Dakota, Ohio, Oregon, Pennesylvania, Rhode Island, South Dakota, Tennessee, Vermont, Virginia, Washington, Wisconsin and Wyoming.&#10;&#10;States with obesity prevalences that range from 30% to less than 35% are: Alabama, Arkansas, Indiana, Kentucky, Louisana, Michigan, Mississippi, Missouri, Oklahoma, South Carolina, Texas and West Virginia.&#10;&#10;No states have obesity prevalences that range greater than 35%." title="The Prevalence of Self-Reported Obesity Among U.S. Adults, 2011"/>
          <p:cNvSpPr>
            <a:spLocks noGrp="1" noChangeArrowheads="1"/>
          </p:cNvSpPr>
          <p:nvPr>
            <p:ph type="title"/>
          </p:nvPr>
        </p:nvSpPr>
        <p:spPr>
          <a:xfrm>
            <a:off x="0" y="157164"/>
            <a:ext cx="10287000" cy="1042988"/>
          </a:xfrm>
        </p:spPr>
        <p:txBody>
          <a:bodyPr/>
          <a:lstStyle/>
          <a:p>
            <a:pPr eaLnBrk="1" hangingPunct="1"/>
            <a:r>
              <a:rPr lang="en-US" sz="2200" dirty="0" smtClean="0"/>
              <a:t>Prevalence* of Self-Reported Obesity Among U.S. Adults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BRFSS, 2011</a:t>
            </a:r>
          </a:p>
        </p:txBody>
      </p:sp>
      <p:sp>
        <p:nvSpPr>
          <p:cNvPr id="62516" name="Text Box 78"/>
          <p:cNvSpPr txBox="1">
            <a:spLocks noChangeArrowheads="1"/>
          </p:cNvSpPr>
          <p:nvPr/>
        </p:nvSpPr>
        <p:spPr bwMode="auto">
          <a:xfrm>
            <a:off x="552894" y="1085850"/>
            <a:ext cx="913336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1" dirty="0" smtClean="0">
                <a:solidFill>
                  <a:srgbClr val="000000"/>
                </a:solidFill>
                <a:latin typeface="Verdana" pitchFamily="34" charset="0"/>
              </a:rPr>
              <a:t>*Prevalence reflects BRFSS methodological changes in 2011, and these estimates should not be compared to previous years.</a:t>
            </a:r>
            <a:endParaRPr lang="en-US" sz="1000" b="1" dirty="0">
              <a:solidFill>
                <a:srgbClr val="000000"/>
              </a:solidFill>
              <a:latin typeface="Verdana" pitchFamily="34" charset="0"/>
            </a:endParaRPr>
          </a:p>
        </p:txBody>
      </p:sp>
      <p:grpSp>
        <p:nvGrpSpPr>
          <p:cNvPr id="90" name="Group 89" descr="The U.S. map has been color coded to indicate the range of obesity prevalence in each state in 2011.&#10;&#10;No state had obesity prevalences that range from 15% to less than 20%.&#10;&#10;State that had obesity prevalences that range from 20% to less than 25% are: Arizona, California, Colorado, Connecticut, District of Columbia, Hawaii, Massachusetts, Montana, New Jersey, New York, Nevada, and Utah.&#10;&#10;State that had obesity prevalences that range from 25% to less than 30% are: Alaska, Delaware, Florida, Georgia, Idaho, Illinois, Iowa, Kansas, Maine, Maryland, Minnesota, Nebraska, New Hampshire, New Mexico, North Carolina, North Dakota, Ohio, Oregon, Pennsylvania, Rhode Island, South Dakota, Tennessee, Vermont, Virginia, Washington, &#10;Wisconsin and Wyoming.&#10;&#10;State that had obesity prevalences that range from 25% to less than 30% are: Alabama, Arkansas, Indiana, Kentucky, Louisiana, Michigan, Mississippi, Missouri, Oklahoma, South Carolina, Texas and West Virginia.&#10;&#10;No state had obesity prevalences that range greater than 35%.&#10;" title="Prevalence of obesity, by state, 2011 BRFSS"/>
          <p:cNvGrpSpPr/>
          <p:nvPr/>
        </p:nvGrpSpPr>
        <p:grpSpPr>
          <a:xfrm>
            <a:off x="1155700" y="1723371"/>
            <a:ext cx="6940550" cy="3975946"/>
            <a:chOff x="1155700" y="1709738"/>
            <a:chExt cx="6940550" cy="3567112"/>
          </a:xfrm>
        </p:grpSpPr>
        <p:sp>
          <p:nvSpPr>
            <p:cNvPr id="62465" name="Freeform 2"/>
            <p:cNvSpPr>
              <a:spLocks/>
            </p:cNvSpPr>
            <p:nvPr/>
          </p:nvSpPr>
          <p:spPr bwMode="auto">
            <a:xfrm>
              <a:off x="7697788" y="1877998"/>
              <a:ext cx="398462" cy="611187"/>
            </a:xfrm>
            <a:custGeom>
              <a:avLst/>
              <a:gdLst>
                <a:gd name="T0" fmla="*/ 10 w 49"/>
                <a:gd name="T1" fmla="*/ 71 h 79"/>
                <a:gd name="T2" fmla="*/ 10 w 49"/>
                <a:gd name="T3" fmla="*/ 73 h 79"/>
                <a:gd name="T4" fmla="*/ 12 w 49"/>
                <a:gd name="T5" fmla="*/ 75 h 79"/>
                <a:gd name="T6" fmla="*/ 13 w 49"/>
                <a:gd name="T7" fmla="*/ 76 h 79"/>
                <a:gd name="T8" fmla="*/ 14 w 49"/>
                <a:gd name="T9" fmla="*/ 79 h 79"/>
                <a:gd name="T10" fmla="*/ 15 w 49"/>
                <a:gd name="T11" fmla="*/ 77 h 79"/>
                <a:gd name="T12" fmla="*/ 16 w 49"/>
                <a:gd name="T13" fmla="*/ 73 h 79"/>
                <a:gd name="T14" fmla="*/ 18 w 49"/>
                <a:gd name="T15" fmla="*/ 68 h 79"/>
                <a:gd name="T16" fmla="*/ 18 w 49"/>
                <a:gd name="T17" fmla="*/ 67 h 79"/>
                <a:gd name="T18" fmla="*/ 20 w 49"/>
                <a:gd name="T19" fmla="*/ 63 h 79"/>
                <a:gd name="T20" fmla="*/ 21 w 49"/>
                <a:gd name="T21" fmla="*/ 64 h 79"/>
                <a:gd name="T22" fmla="*/ 22 w 49"/>
                <a:gd name="T23" fmla="*/ 64 h 79"/>
                <a:gd name="T24" fmla="*/ 22 w 49"/>
                <a:gd name="T25" fmla="*/ 62 h 79"/>
                <a:gd name="T26" fmla="*/ 26 w 49"/>
                <a:gd name="T27" fmla="*/ 61 h 79"/>
                <a:gd name="T28" fmla="*/ 26 w 49"/>
                <a:gd name="T29" fmla="*/ 59 h 79"/>
                <a:gd name="T30" fmla="*/ 28 w 49"/>
                <a:gd name="T31" fmla="*/ 58 h 79"/>
                <a:gd name="T32" fmla="*/ 29 w 49"/>
                <a:gd name="T33" fmla="*/ 56 h 79"/>
                <a:gd name="T34" fmla="*/ 31 w 49"/>
                <a:gd name="T35" fmla="*/ 52 h 79"/>
                <a:gd name="T36" fmla="*/ 31 w 49"/>
                <a:gd name="T37" fmla="*/ 51 h 79"/>
                <a:gd name="T38" fmla="*/ 34 w 49"/>
                <a:gd name="T39" fmla="*/ 51 h 79"/>
                <a:gd name="T40" fmla="*/ 35 w 49"/>
                <a:gd name="T41" fmla="*/ 49 h 79"/>
                <a:gd name="T42" fmla="*/ 37 w 49"/>
                <a:gd name="T43" fmla="*/ 47 h 79"/>
                <a:gd name="T44" fmla="*/ 40 w 49"/>
                <a:gd name="T45" fmla="*/ 48 h 79"/>
                <a:gd name="T46" fmla="*/ 43 w 49"/>
                <a:gd name="T47" fmla="*/ 44 h 79"/>
                <a:gd name="T48" fmla="*/ 46 w 49"/>
                <a:gd name="T49" fmla="*/ 41 h 79"/>
                <a:gd name="T50" fmla="*/ 48 w 49"/>
                <a:gd name="T51" fmla="*/ 40 h 79"/>
                <a:gd name="T52" fmla="*/ 49 w 49"/>
                <a:gd name="T53" fmla="*/ 38 h 79"/>
                <a:gd name="T54" fmla="*/ 48 w 49"/>
                <a:gd name="T55" fmla="*/ 37 h 79"/>
                <a:gd name="T56" fmla="*/ 47 w 49"/>
                <a:gd name="T57" fmla="*/ 36 h 79"/>
                <a:gd name="T58" fmla="*/ 48 w 49"/>
                <a:gd name="T59" fmla="*/ 35 h 79"/>
                <a:gd name="T60" fmla="*/ 47 w 49"/>
                <a:gd name="T61" fmla="*/ 32 h 79"/>
                <a:gd name="T62" fmla="*/ 45 w 49"/>
                <a:gd name="T63" fmla="*/ 31 h 79"/>
                <a:gd name="T64" fmla="*/ 43 w 49"/>
                <a:gd name="T65" fmla="*/ 32 h 79"/>
                <a:gd name="T66" fmla="*/ 41 w 49"/>
                <a:gd name="T67" fmla="*/ 28 h 79"/>
                <a:gd name="T68" fmla="*/ 41 w 49"/>
                <a:gd name="T69" fmla="*/ 26 h 79"/>
                <a:gd name="T70" fmla="*/ 40 w 49"/>
                <a:gd name="T71" fmla="*/ 26 h 79"/>
                <a:gd name="T72" fmla="*/ 38 w 49"/>
                <a:gd name="T73" fmla="*/ 26 h 79"/>
                <a:gd name="T74" fmla="*/ 36 w 49"/>
                <a:gd name="T75" fmla="*/ 25 h 79"/>
                <a:gd name="T76" fmla="*/ 35 w 49"/>
                <a:gd name="T77" fmla="*/ 22 h 79"/>
                <a:gd name="T78" fmla="*/ 24 w 49"/>
                <a:gd name="T79" fmla="*/ 0 h 79"/>
                <a:gd name="T80" fmla="*/ 22 w 49"/>
                <a:gd name="T81" fmla="*/ 0 h 79"/>
                <a:gd name="T82" fmla="*/ 21 w 49"/>
                <a:gd name="T83" fmla="*/ 2 h 79"/>
                <a:gd name="T84" fmla="*/ 18 w 49"/>
                <a:gd name="T85" fmla="*/ 2 h 79"/>
                <a:gd name="T86" fmla="*/ 15 w 49"/>
                <a:gd name="T87" fmla="*/ 5 h 79"/>
                <a:gd name="T88" fmla="*/ 14 w 49"/>
                <a:gd name="T89" fmla="*/ 2 h 79"/>
                <a:gd name="T90" fmla="*/ 13 w 49"/>
                <a:gd name="T91" fmla="*/ 1 h 79"/>
                <a:gd name="T92" fmla="*/ 6 w 49"/>
                <a:gd name="T93" fmla="*/ 16 h 79"/>
                <a:gd name="T94" fmla="*/ 7 w 49"/>
                <a:gd name="T95" fmla="*/ 19 h 79"/>
                <a:gd name="T96" fmla="*/ 7 w 49"/>
                <a:gd name="T97" fmla="*/ 22 h 79"/>
                <a:gd name="T98" fmla="*/ 5 w 49"/>
                <a:gd name="T99" fmla="*/ 24 h 79"/>
                <a:gd name="T100" fmla="*/ 6 w 49"/>
                <a:gd name="T101" fmla="*/ 32 h 79"/>
                <a:gd name="T102" fmla="*/ 4 w 49"/>
                <a:gd name="T103" fmla="*/ 36 h 79"/>
                <a:gd name="T104" fmla="*/ 4 w 49"/>
                <a:gd name="T105" fmla="*/ 39 h 79"/>
                <a:gd name="T106" fmla="*/ 3 w 49"/>
                <a:gd name="T107" fmla="*/ 40 h 79"/>
                <a:gd name="T108" fmla="*/ 3 w 49"/>
                <a:gd name="T109" fmla="*/ 42 h 79"/>
                <a:gd name="T110" fmla="*/ 1 w 49"/>
                <a:gd name="T111" fmla="*/ 41 h 79"/>
                <a:gd name="T112" fmla="*/ 0 w 49"/>
                <a:gd name="T113" fmla="*/ 42 h 79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49"/>
                <a:gd name="T172" fmla="*/ 0 h 79"/>
                <a:gd name="T173" fmla="*/ 49 w 49"/>
                <a:gd name="T174" fmla="*/ 79 h 79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49" h="79">
                  <a:moveTo>
                    <a:pt x="0" y="42"/>
                  </a:moveTo>
                  <a:lnTo>
                    <a:pt x="10" y="71"/>
                  </a:lnTo>
                  <a:lnTo>
                    <a:pt x="10" y="72"/>
                  </a:lnTo>
                  <a:lnTo>
                    <a:pt x="10" y="73"/>
                  </a:lnTo>
                  <a:lnTo>
                    <a:pt x="12" y="75"/>
                  </a:lnTo>
                  <a:lnTo>
                    <a:pt x="13" y="75"/>
                  </a:lnTo>
                  <a:lnTo>
                    <a:pt x="13" y="76"/>
                  </a:lnTo>
                  <a:lnTo>
                    <a:pt x="13" y="77"/>
                  </a:lnTo>
                  <a:lnTo>
                    <a:pt x="14" y="79"/>
                  </a:lnTo>
                  <a:lnTo>
                    <a:pt x="15" y="79"/>
                  </a:lnTo>
                  <a:lnTo>
                    <a:pt x="15" y="77"/>
                  </a:lnTo>
                  <a:lnTo>
                    <a:pt x="15" y="75"/>
                  </a:lnTo>
                  <a:lnTo>
                    <a:pt x="16" y="73"/>
                  </a:lnTo>
                  <a:lnTo>
                    <a:pt x="17" y="70"/>
                  </a:lnTo>
                  <a:lnTo>
                    <a:pt x="18" y="68"/>
                  </a:lnTo>
                  <a:lnTo>
                    <a:pt x="18" y="67"/>
                  </a:lnTo>
                  <a:lnTo>
                    <a:pt x="17" y="65"/>
                  </a:lnTo>
                  <a:lnTo>
                    <a:pt x="20" y="63"/>
                  </a:lnTo>
                  <a:lnTo>
                    <a:pt x="21" y="63"/>
                  </a:lnTo>
                  <a:lnTo>
                    <a:pt x="21" y="64"/>
                  </a:lnTo>
                  <a:lnTo>
                    <a:pt x="22" y="65"/>
                  </a:lnTo>
                  <a:lnTo>
                    <a:pt x="22" y="64"/>
                  </a:lnTo>
                  <a:lnTo>
                    <a:pt x="22" y="63"/>
                  </a:lnTo>
                  <a:lnTo>
                    <a:pt x="22" y="62"/>
                  </a:lnTo>
                  <a:lnTo>
                    <a:pt x="25" y="62"/>
                  </a:lnTo>
                  <a:lnTo>
                    <a:pt x="26" y="61"/>
                  </a:lnTo>
                  <a:lnTo>
                    <a:pt x="26" y="60"/>
                  </a:lnTo>
                  <a:lnTo>
                    <a:pt x="26" y="59"/>
                  </a:lnTo>
                  <a:lnTo>
                    <a:pt x="27" y="59"/>
                  </a:lnTo>
                  <a:lnTo>
                    <a:pt x="28" y="58"/>
                  </a:lnTo>
                  <a:lnTo>
                    <a:pt x="29" y="58"/>
                  </a:lnTo>
                  <a:lnTo>
                    <a:pt x="29" y="56"/>
                  </a:lnTo>
                  <a:lnTo>
                    <a:pt x="29" y="54"/>
                  </a:lnTo>
                  <a:lnTo>
                    <a:pt x="31" y="52"/>
                  </a:lnTo>
                  <a:lnTo>
                    <a:pt x="31" y="51"/>
                  </a:lnTo>
                  <a:lnTo>
                    <a:pt x="33" y="52"/>
                  </a:lnTo>
                  <a:lnTo>
                    <a:pt x="34" y="51"/>
                  </a:lnTo>
                  <a:lnTo>
                    <a:pt x="34" y="50"/>
                  </a:lnTo>
                  <a:lnTo>
                    <a:pt x="35" y="49"/>
                  </a:lnTo>
                  <a:lnTo>
                    <a:pt x="36" y="49"/>
                  </a:lnTo>
                  <a:lnTo>
                    <a:pt x="37" y="47"/>
                  </a:lnTo>
                  <a:lnTo>
                    <a:pt x="39" y="47"/>
                  </a:lnTo>
                  <a:lnTo>
                    <a:pt x="40" y="48"/>
                  </a:lnTo>
                  <a:lnTo>
                    <a:pt x="42" y="45"/>
                  </a:lnTo>
                  <a:lnTo>
                    <a:pt x="43" y="44"/>
                  </a:lnTo>
                  <a:lnTo>
                    <a:pt x="46" y="42"/>
                  </a:lnTo>
                  <a:lnTo>
                    <a:pt x="46" y="41"/>
                  </a:lnTo>
                  <a:lnTo>
                    <a:pt x="47" y="40"/>
                  </a:lnTo>
                  <a:lnTo>
                    <a:pt x="48" y="40"/>
                  </a:lnTo>
                  <a:lnTo>
                    <a:pt x="49" y="40"/>
                  </a:lnTo>
                  <a:lnTo>
                    <a:pt x="49" y="38"/>
                  </a:lnTo>
                  <a:lnTo>
                    <a:pt x="49" y="37"/>
                  </a:lnTo>
                  <a:lnTo>
                    <a:pt x="48" y="37"/>
                  </a:lnTo>
                  <a:lnTo>
                    <a:pt x="47" y="36"/>
                  </a:lnTo>
                  <a:lnTo>
                    <a:pt x="48" y="35"/>
                  </a:lnTo>
                  <a:lnTo>
                    <a:pt x="48" y="34"/>
                  </a:lnTo>
                  <a:lnTo>
                    <a:pt x="47" y="32"/>
                  </a:lnTo>
                  <a:lnTo>
                    <a:pt x="46" y="31"/>
                  </a:lnTo>
                  <a:lnTo>
                    <a:pt x="45" y="31"/>
                  </a:lnTo>
                  <a:lnTo>
                    <a:pt x="45" y="32"/>
                  </a:lnTo>
                  <a:lnTo>
                    <a:pt x="43" y="32"/>
                  </a:lnTo>
                  <a:lnTo>
                    <a:pt x="42" y="32"/>
                  </a:lnTo>
                  <a:lnTo>
                    <a:pt x="41" y="28"/>
                  </a:lnTo>
                  <a:lnTo>
                    <a:pt x="42" y="27"/>
                  </a:lnTo>
                  <a:lnTo>
                    <a:pt x="41" y="26"/>
                  </a:lnTo>
                  <a:lnTo>
                    <a:pt x="40" y="26"/>
                  </a:lnTo>
                  <a:lnTo>
                    <a:pt x="38" y="26"/>
                  </a:lnTo>
                  <a:lnTo>
                    <a:pt x="37" y="26"/>
                  </a:lnTo>
                  <a:lnTo>
                    <a:pt x="36" y="25"/>
                  </a:lnTo>
                  <a:lnTo>
                    <a:pt x="36" y="23"/>
                  </a:lnTo>
                  <a:lnTo>
                    <a:pt x="35" y="22"/>
                  </a:lnTo>
                  <a:lnTo>
                    <a:pt x="29" y="3"/>
                  </a:lnTo>
                  <a:lnTo>
                    <a:pt x="24" y="0"/>
                  </a:lnTo>
                  <a:lnTo>
                    <a:pt x="23" y="0"/>
                  </a:lnTo>
                  <a:lnTo>
                    <a:pt x="22" y="0"/>
                  </a:lnTo>
                  <a:lnTo>
                    <a:pt x="21" y="1"/>
                  </a:lnTo>
                  <a:lnTo>
                    <a:pt x="21" y="2"/>
                  </a:lnTo>
                  <a:lnTo>
                    <a:pt x="20" y="2"/>
                  </a:lnTo>
                  <a:lnTo>
                    <a:pt x="18" y="2"/>
                  </a:lnTo>
                  <a:lnTo>
                    <a:pt x="16" y="5"/>
                  </a:lnTo>
                  <a:lnTo>
                    <a:pt x="15" y="5"/>
                  </a:lnTo>
                  <a:lnTo>
                    <a:pt x="14" y="4"/>
                  </a:lnTo>
                  <a:lnTo>
                    <a:pt x="14" y="2"/>
                  </a:lnTo>
                  <a:lnTo>
                    <a:pt x="14" y="1"/>
                  </a:lnTo>
                  <a:lnTo>
                    <a:pt x="13" y="1"/>
                  </a:lnTo>
                  <a:lnTo>
                    <a:pt x="11" y="2"/>
                  </a:lnTo>
                  <a:lnTo>
                    <a:pt x="6" y="16"/>
                  </a:lnTo>
                  <a:lnTo>
                    <a:pt x="6" y="19"/>
                  </a:lnTo>
                  <a:lnTo>
                    <a:pt x="7" y="19"/>
                  </a:lnTo>
                  <a:lnTo>
                    <a:pt x="7" y="21"/>
                  </a:lnTo>
                  <a:lnTo>
                    <a:pt x="7" y="22"/>
                  </a:lnTo>
                  <a:lnTo>
                    <a:pt x="6" y="23"/>
                  </a:lnTo>
                  <a:lnTo>
                    <a:pt x="5" y="24"/>
                  </a:lnTo>
                  <a:lnTo>
                    <a:pt x="7" y="30"/>
                  </a:lnTo>
                  <a:lnTo>
                    <a:pt x="6" y="32"/>
                  </a:lnTo>
                  <a:lnTo>
                    <a:pt x="6" y="33"/>
                  </a:lnTo>
                  <a:lnTo>
                    <a:pt x="4" y="36"/>
                  </a:lnTo>
                  <a:lnTo>
                    <a:pt x="4" y="37"/>
                  </a:lnTo>
                  <a:lnTo>
                    <a:pt x="4" y="39"/>
                  </a:lnTo>
                  <a:lnTo>
                    <a:pt x="4" y="40"/>
                  </a:lnTo>
                  <a:lnTo>
                    <a:pt x="3" y="40"/>
                  </a:lnTo>
                  <a:lnTo>
                    <a:pt x="3" y="41"/>
                  </a:lnTo>
                  <a:lnTo>
                    <a:pt x="3" y="42"/>
                  </a:lnTo>
                  <a:lnTo>
                    <a:pt x="2" y="42"/>
                  </a:lnTo>
                  <a:lnTo>
                    <a:pt x="1" y="41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FAF400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2466" name="Freeform 3"/>
            <p:cNvSpPr>
              <a:spLocks/>
            </p:cNvSpPr>
            <p:nvPr/>
          </p:nvSpPr>
          <p:spPr bwMode="auto">
            <a:xfrm>
              <a:off x="2636838" y="1709738"/>
              <a:ext cx="730250" cy="511175"/>
            </a:xfrm>
            <a:custGeom>
              <a:avLst/>
              <a:gdLst>
                <a:gd name="T0" fmla="*/ 1 w 90"/>
                <a:gd name="T1" fmla="*/ 40 h 66"/>
                <a:gd name="T2" fmla="*/ 0 w 90"/>
                <a:gd name="T3" fmla="*/ 40 h 66"/>
                <a:gd name="T4" fmla="*/ 1 w 90"/>
                <a:gd name="T5" fmla="*/ 37 h 66"/>
                <a:gd name="T6" fmla="*/ 1 w 90"/>
                <a:gd name="T7" fmla="*/ 35 h 66"/>
                <a:gd name="T8" fmla="*/ 1 w 90"/>
                <a:gd name="T9" fmla="*/ 35 h 66"/>
                <a:gd name="T10" fmla="*/ 2 w 90"/>
                <a:gd name="T11" fmla="*/ 36 h 66"/>
                <a:gd name="T12" fmla="*/ 1 w 90"/>
                <a:gd name="T13" fmla="*/ 37 h 66"/>
                <a:gd name="T14" fmla="*/ 3 w 90"/>
                <a:gd name="T15" fmla="*/ 36 h 66"/>
                <a:gd name="T16" fmla="*/ 3 w 90"/>
                <a:gd name="T17" fmla="*/ 35 h 66"/>
                <a:gd name="T18" fmla="*/ 3 w 90"/>
                <a:gd name="T19" fmla="*/ 33 h 66"/>
                <a:gd name="T20" fmla="*/ 2 w 90"/>
                <a:gd name="T21" fmla="*/ 30 h 66"/>
                <a:gd name="T22" fmla="*/ 3 w 90"/>
                <a:gd name="T23" fmla="*/ 30 h 66"/>
                <a:gd name="T24" fmla="*/ 5 w 90"/>
                <a:gd name="T25" fmla="*/ 29 h 66"/>
                <a:gd name="T26" fmla="*/ 4 w 90"/>
                <a:gd name="T27" fmla="*/ 28 h 66"/>
                <a:gd name="T28" fmla="*/ 3 w 90"/>
                <a:gd name="T29" fmla="*/ 29 h 66"/>
                <a:gd name="T30" fmla="*/ 3 w 90"/>
                <a:gd name="T31" fmla="*/ 25 h 66"/>
                <a:gd name="T32" fmla="*/ 3 w 90"/>
                <a:gd name="T33" fmla="*/ 22 h 66"/>
                <a:gd name="T34" fmla="*/ 3 w 90"/>
                <a:gd name="T35" fmla="*/ 17 h 66"/>
                <a:gd name="T36" fmla="*/ 2 w 90"/>
                <a:gd name="T37" fmla="*/ 11 h 66"/>
                <a:gd name="T38" fmla="*/ 2 w 90"/>
                <a:gd name="T39" fmla="*/ 6 h 66"/>
                <a:gd name="T40" fmla="*/ 11 w 90"/>
                <a:gd name="T41" fmla="*/ 9 h 66"/>
                <a:gd name="T42" fmla="*/ 19 w 90"/>
                <a:gd name="T43" fmla="*/ 13 h 66"/>
                <a:gd name="T44" fmla="*/ 23 w 90"/>
                <a:gd name="T45" fmla="*/ 14 h 66"/>
                <a:gd name="T46" fmla="*/ 24 w 90"/>
                <a:gd name="T47" fmla="*/ 15 h 66"/>
                <a:gd name="T48" fmla="*/ 24 w 90"/>
                <a:gd name="T49" fmla="*/ 20 h 66"/>
                <a:gd name="T50" fmla="*/ 22 w 90"/>
                <a:gd name="T51" fmla="*/ 23 h 66"/>
                <a:gd name="T52" fmla="*/ 22 w 90"/>
                <a:gd name="T53" fmla="*/ 25 h 66"/>
                <a:gd name="T54" fmla="*/ 22 w 90"/>
                <a:gd name="T55" fmla="*/ 27 h 66"/>
                <a:gd name="T56" fmla="*/ 23 w 90"/>
                <a:gd name="T57" fmla="*/ 28 h 66"/>
                <a:gd name="T58" fmla="*/ 25 w 90"/>
                <a:gd name="T59" fmla="*/ 24 h 66"/>
                <a:gd name="T60" fmla="*/ 27 w 90"/>
                <a:gd name="T61" fmla="*/ 21 h 66"/>
                <a:gd name="T62" fmla="*/ 29 w 90"/>
                <a:gd name="T63" fmla="*/ 18 h 66"/>
                <a:gd name="T64" fmla="*/ 26 w 90"/>
                <a:gd name="T65" fmla="*/ 10 h 66"/>
                <a:gd name="T66" fmla="*/ 27 w 90"/>
                <a:gd name="T67" fmla="*/ 9 h 66"/>
                <a:gd name="T68" fmla="*/ 29 w 90"/>
                <a:gd name="T69" fmla="*/ 7 h 66"/>
                <a:gd name="T70" fmla="*/ 27 w 90"/>
                <a:gd name="T71" fmla="*/ 5 h 66"/>
                <a:gd name="T72" fmla="*/ 27 w 90"/>
                <a:gd name="T73" fmla="*/ 0 h 66"/>
                <a:gd name="T74" fmla="*/ 62 w 90"/>
                <a:gd name="T75" fmla="*/ 9 h 66"/>
                <a:gd name="T76" fmla="*/ 90 w 90"/>
                <a:gd name="T77" fmla="*/ 16 h 66"/>
                <a:gd name="T78" fmla="*/ 80 w 90"/>
                <a:gd name="T79" fmla="*/ 59 h 66"/>
                <a:gd name="T80" fmla="*/ 80 w 90"/>
                <a:gd name="T81" fmla="*/ 60 h 66"/>
                <a:gd name="T82" fmla="*/ 80 w 90"/>
                <a:gd name="T83" fmla="*/ 61 h 66"/>
                <a:gd name="T84" fmla="*/ 81 w 90"/>
                <a:gd name="T85" fmla="*/ 63 h 66"/>
                <a:gd name="T86" fmla="*/ 80 w 90"/>
                <a:gd name="T87" fmla="*/ 64 h 66"/>
                <a:gd name="T88" fmla="*/ 80 w 90"/>
                <a:gd name="T89" fmla="*/ 66 h 66"/>
                <a:gd name="T90" fmla="*/ 55 w 90"/>
                <a:gd name="T91" fmla="*/ 61 h 66"/>
                <a:gd name="T92" fmla="*/ 52 w 90"/>
                <a:gd name="T93" fmla="*/ 61 h 66"/>
                <a:gd name="T94" fmla="*/ 50 w 90"/>
                <a:gd name="T95" fmla="*/ 60 h 66"/>
                <a:gd name="T96" fmla="*/ 47 w 90"/>
                <a:gd name="T97" fmla="*/ 61 h 66"/>
                <a:gd name="T98" fmla="*/ 44 w 90"/>
                <a:gd name="T99" fmla="*/ 60 h 66"/>
                <a:gd name="T100" fmla="*/ 41 w 90"/>
                <a:gd name="T101" fmla="*/ 61 h 66"/>
                <a:gd name="T102" fmla="*/ 37 w 90"/>
                <a:gd name="T103" fmla="*/ 60 h 66"/>
                <a:gd name="T104" fmla="*/ 30 w 90"/>
                <a:gd name="T105" fmla="*/ 60 h 66"/>
                <a:gd name="T106" fmla="*/ 24 w 90"/>
                <a:gd name="T107" fmla="*/ 58 h 66"/>
                <a:gd name="T108" fmla="*/ 19 w 90"/>
                <a:gd name="T109" fmla="*/ 58 h 66"/>
                <a:gd name="T110" fmla="*/ 12 w 90"/>
                <a:gd name="T111" fmla="*/ 56 h 66"/>
                <a:gd name="T112" fmla="*/ 11 w 90"/>
                <a:gd name="T113" fmla="*/ 50 h 66"/>
                <a:gd name="T114" fmla="*/ 11 w 90"/>
                <a:gd name="T115" fmla="*/ 47 h 66"/>
                <a:gd name="T116" fmla="*/ 7 w 90"/>
                <a:gd name="T117" fmla="*/ 44 h 66"/>
                <a:gd name="T118" fmla="*/ 6 w 90"/>
                <a:gd name="T119" fmla="*/ 43 h 66"/>
                <a:gd name="T120" fmla="*/ 3 w 90"/>
                <a:gd name="T121" fmla="*/ 42 h 6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90"/>
                <a:gd name="T184" fmla="*/ 0 h 66"/>
                <a:gd name="T185" fmla="*/ 90 w 90"/>
                <a:gd name="T186" fmla="*/ 66 h 6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90" h="66">
                  <a:moveTo>
                    <a:pt x="3" y="42"/>
                  </a:moveTo>
                  <a:lnTo>
                    <a:pt x="1" y="40"/>
                  </a:lnTo>
                  <a:lnTo>
                    <a:pt x="0" y="40"/>
                  </a:lnTo>
                  <a:lnTo>
                    <a:pt x="0" y="39"/>
                  </a:lnTo>
                  <a:lnTo>
                    <a:pt x="1" y="37"/>
                  </a:lnTo>
                  <a:lnTo>
                    <a:pt x="1" y="36"/>
                  </a:lnTo>
                  <a:lnTo>
                    <a:pt x="1" y="35"/>
                  </a:lnTo>
                  <a:lnTo>
                    <a:pt x="2" y="35"/>
                  </a:lnTo>
                  <a:lnTo>
                    <a:pt x="2" y="36"/>
                  </a:lnTo>
                  <a:lnTo>
                    <a:pt x="2" y="37"/>
                  </a:lnTo>
                  <a:lnTo>
                    <a:pt x="1" y="37"/>
                  </a:lnTo>
                  <a:lnTo>
                    <a:pt x="2" y="38"/>
                  </a:lnTo>
                  <a:lnTo>
                    <a:pt x="3" y="36"/>
                  </a:lnTo>
                  <a:lnTo>
                    <a:pt x="3" y="35"/>
                  </a:lnTo>
                  <a:lnTo>
                    <a:pt x="4" y="34"/>
                  </a:lnTo>
                  <a:lnTo>
                    <a:pt x="3" y="33"/>
                  </a:lnTo>
                  <a:lnTo>
                    <a:pt x="2" y="33"/>
                  </a:lnTo>
                  <a:lnTo>
                    <a:pt x="2" y="30"/>
                  </a:lnTo>
                  <a:lnTo>
                    <a:pt x="3" y="30"/>
                  </a:lnTo>
                  <a:lnTo>
                    <a:pt x="4" y="30"/>
                  </a:lnTo>
                  <a:lnTo>
                    <a:pt x="5" y="29"/>
                  </a:lnTo>
                  <a:lnTo>
                    <a:pt x="4" y="28"/>
                  </a:lnTo>
                  <a:lnTo>
                    <a:pt x="3" y="29"/>
                  </a:lnTo>
                  <a:lnTo>
                    <a:pt x="3" y="27"/>
                  </a:lnTo>
                  <a:lnTo>
                    <a:pt x="3" y="25"/>
                  </a:lnTo>
                  <a:lnTo>
                    <a:pt x="3" y="24"/>
                  </a:lnTo>
                  <a:lnTo>
                    <a:pt x="3" y="22"/>
                  </a:lnTo>
                  <a:lnTo>
                    <a:pt x="3" y="20"/>
                  </a:lnTo>
                  <a:lnTo>
                    <a:pt x="3" y="17"/>
                  </a:lnTo>
                  <a:lnTo>
                    <a:pt x="3" y="15"/>
                  </a:lnTo>
                  <a:lnTo>
                    <a:pt x="2" y="11"/>
                  </a:lnTo>
                  <a:lnTo>
                    <a:pt x="2" y="8"/>
                  </a:lnTo>
                  <a:lnTo>
                    <a:pt x="2" y="6"/>
                  </a:lnTo>
                  <a:lnTo>
                    <a:pt x="3" y="3"/>
                  </a:lnTo>
                  <a:lnTo>
                    <a:pt x="11" y="9"/>
                  </a:lnTo>
                  <a:lnTo>
                    <a:pt x="16" y="12"/>
                  </a:lnTo>
                  <a:lnTo>
                    <a:pt x="19" y="13"/>
                  </a:lnTo>
                  <a:lnTo>
                    <a:pt x="21" y="14"/>
                  </a:lnTo>
                  <a:lnTo>
                    <a:pt x="23" y="14"/>
                  </a:lnTo>
                  <a:lnTo>
                    <a:pt x="24" y="14"/>
                  </a:lnTo>
                  <a:lnTo>
                    <a:pt x="24" y="15"/>
                  </a:lnTo>
                  <a:lnTo>
                    <a:pt x="25" y="20"/>
                  </a:lnTo>
                  <a:lnTo>
                    <a:pt x="24" y="20"/>
                  </a:lnTo>
                  <a:lnTo>
                    <a:pt x="23" y="21"/>
                  </a:lnTo>
                  <a:lnTo>
                    <a:pt x="22" y="23"/>
                  </a:lnTo>
                  <a:lnTo>
                    <a:pt x="22" y="25"/>
                  </a:lnTo>
                  <a:lnTo>
                    <a:pt x="22" y="26"/>
                  </a:lnTo>
                  <a:lnTo>
                    <a:pt x="22" y="27"/>
                  </a:lnTo>
                  <a:lnTo>
                    <a:pt x="22" y="28"/>
                  </a:lnTo>
                  <a:lnTo>
                    <a:pt x="23" y="28"/>
                  </a:lnTo>
                  <a:lnTo>
                    <a:pt x="24" y="27"/>
                  </a:lnTo>
                  <a:lnTo>
                    <a:pt x="25" y="24"/>
                  </a:lnTo>
                  <a:lnTo>
                    <a:pt x="26" y="23"/>
                  </a:lnTo>
                  <a:lnTo>
                    <a:pt x="27" y="21"/>
                  </a:lnTo>
                  <a:lnTo>
                    <a:pt x="29" y="19"/>
                  </a:lnTo>
                  <a:lnTo>
                    <a:pt x="29" y="18"/>
                  </a:lnTo>
                  <a:lnTo>
                    <a:pt x="28" y="15"/>
                  </a:lnTo>
                  <a:lnTo>
                    <a:pt x="26" y="10"/>
                  </a:lnTo>
                  <a:lnTo>
                    <a:pt x="26" y="9"/>
                  </a:lnTo>
                  <a:lnTo>
                    <a:pt x="27" y="9"/>
                  </a:lnTo>
                  <a:lnTo>
                    <a:pt x="28" y="9"/>
                  </a:lnTo>
                  <a:lnTo>
                    <a:pt x="29" y="7"/>
                  </a:lnTo>
                  <a:lnTo>
                    <a:pt x="29" y="5"/>
                  </a:lnTo>
                  <a:lnTo>
                    <a:pt x="27" y="5"/>
                  </a:lnTo>
                  <a:lnTo>
                    <a:pt x="27" y="3"/>
                  </a:lnTo>
                  <a:lnTo>
                    <a:pt x="27" y="0"/>
                  </a:lnTo>
                  <a:lnTo>
                    <a:pt x="45" y="5"/>
                  </a:lnTo>
                  <a:lnTo>
                    <a:pt x="62" y="9"/>
                  </a:lnTo>
                  <a:lnTo>
                    <a:pt x="90" y="16"/>
                  </a:lnTo>
                  <a:lnTo>
                    <a:pt x="80" y="59"/>
                  </a:lnTo>
                  <a:lnTo>
                    <a:pt x="80" y="60"/>
                  </a:lnTo>
                  <a:lnTo>
                    <a:pt x="80" y="61"/>
                  </a:lnTo>
                  <a:lnTo>
                    <a:pt x="81" y="62"/>
                  </a:lnTo>
                  <a:lnTo>
                    <a:pt x="81" y="63"/>
                  </a:lnTo>
                  <a:lnTo>
                    <a:pt x="80" y="63"/>
                  </a:lnTo>
                  <a:lnTo>
                    <a:pt x="80" y="64"/>
                  </a:lnTo>
                  <a:lnTo>
                    <a:pt x="80" y="65"/>
                  </a:lnTo>
                  <a:lnTo>
                    <a:pt x="80" y="66"/>
                  </a:lnTo>
                  <a:lnTo>
                    <a:pt x="56" y="60"/>
                  </a:lnTo>
                  <a:lnTo>
                    <a:pt x="55" y="61"/>
                  </a:lnTo>
                  <a:lnTo>
                    <a:pt x="53" y="61"/>
                  </a:lnTo>
                  <a:lnTo>
                    <a:pt x="52" y="61"/>
                  </a:lnTo>
                  <a:lnTo>
                    <a:pt x="51" y="61"/>
                  </a:lnTo>
                  <a:lnTo>
                    <a:pt x="50" y="60"/>
                  </a:lnTo>
                  <a:lnTo>
                    <a:pt x="48" y="60"/>
                  </a:lnTo>
                  <a:lnTo>
                    <a:pt x="47" y="61"/>
                  </a:lnTo>
                  <a:lnTo>
                    <a:pt x="45" y="60"/>
                  </a:lnTo>
                  <a:lnTo>
                    <a:pt x="44" y="60"/>
                  </a:lnTo>
                  <a:lnTo>
                    <a:pt x="42" y="61"/>
                  </a:lnTo>
                  <a:lnTo>
                    <a:pt x="41" y="61"/>
                  </a:lnTo>
                  <a:lnTo>
                    <a:pt x="38" y="61"/>
                  </a:lnTo>
                  <a:lnTo>
                    <a:pt x="37" y="60"/>
                  </a:lnTo>
                  <a:lnTo>
                    <a:pt x="35" y="60"/>
                  </a:lnTo>
                  <a:lnTo>
                    <a:pt x="30" y="60"/>
                  </a:lnTo>
                  <a:lnTo>
                    <a:pt x="29" y="59"/>
                  </a:lnTo>
                  <a:lnTo>
                    <a:pt x="24" y="58"/>
                  </a:lnTo>
                  <a:lnTo>
                    <a:pt x="22" y="57"/>
                  </a:lnTo>
                  <a:lnTo>
                    <a:pt x="19" y="58"/>
                  </a:lnTo>
                  <a:lnTo>
                    <a:pt x="15" y="57"/>
                  </a:lnTo>
                  <a:lnTo>
                    <a:pt x="12" y="56"/>
                  </a:lnTo>
                  <a:lnTo>
                    <a:pt x="11" y="54"/>
                  </a:lnTo>
                  <a:lnTo>
                    <a:pt x="11" y="50"/>
                  </a:lnTo>
                  <a:lnTo>
                    <a:pt x="12" y="49"/>
                  </a:lnTo>
                  <a:lnTo>
                    <a:pt x="11" y="47"/>
                  </a:lnTo>
                  <a:lnTo>
                    <a:pt x="9" y="44"/>
                  </a:lnTo>
                  <a:lnTo>
                    <a:pt x="7" y="44"/>
                  </a:lnTo>
                  <a:lnTo>
                    <a:pt x="6" y="43"/>
                  </a:lnTo>
                  <a:lnTo>
                    <a:pt x="3" y="42"/>
                  </a:lnTo>
                  <a:close/>
                </a:path>
              </a:pathLst>
            </a:custGeom>
            <a:solidFill>
              <a:srgbClr val="FAF400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2467" name="Freeform 4"/>
            <p:cNvSpPr>
              <a:spLocks/>
            </p:cNvSpPr>
            <p:nvPr/>
          </p:nvSpPr>
          <p:spPr bwMode="auto">
            <a:xfrm>
              <a:off x="3157538" y="1814485"/>
              <a:ext cx="658812" cy="1041428"/>
            </a:xfrm>
            <a:custGeom>
              <a:avLst/>
              <a:gdLst>
                <a:gd name="T0" fmla="*/ 7 w 81"/>
                <a:gd name="T1" fmla="*/ 86 h 130"/>
                <a:gd name="T2" fmla="*/ 8 w 81"/>
                <a:gd name="T3" fmla="*/ 82 h 130"/>
                <a:gd name="T4" fmla="*/ 9 w 81"/>
                <a:gd name="T5" fmla="*/ 81 h 130"/>
                <a:gd name="T6" fmla="*/ 9 w 81"/>
                <a:gd name="T7" fmla="*/ 79 h 130"/>
                <a:gd name="T8" fmla="*/ 6 w 81"/>
                <a:gd name="T9" fmla="*/ 77 h 130"/>
                <a:gd name="T10" fmla="*/ 10 w 81"/>
                <a:gd name="T11" fmla="*/ 70 h 130"/>
                <a:gd name="T12" fmla="*/ 13 w 81"/>
                <a:gd name="T13" fmla="*/ 68 h 130"/>
                <a:gd name="T14" fmla="*/ 14 w 81"/>
                <a:gd name="T15" fmla="*/ 66 h 130"/>
                <a:gd name="T16" fmla="*/ 20 w 81"/>
                <a:gd name="T17" fmla="*/ 54 h 130"/>
                <a:gd name="T18" fmla="*/ 17 w 81"/>
                <a:gd name="T19" fmla="*/ 53 h 130"/>
                <a:gd name="T20" fmla="*/ 16 w 81"/>
                <a:gd name="T21" fmla="*/ 50 h 130"/>
                <a:gd name="T22" fmla="*/ 16 w 81"/>
                <a:gd name="T23" fmla="*/ 47 h 130"/>
                <a:gd name="T24" fmla="*/ 16 w 81"/>
                <a:gd name="T25" fmla="*/ 45 h 130"/>
                <a:gd name="T26" fmla="*/ 16 w 81"/>
                <a:gd name="T27" fmla="*/ 43 h 130"/>
                <a:gd name="T28" fmla="*/ 26 w 81"/>
                <a:gd name="T29" fmla="*/ 0 h 130"/>
                <a:gd name="T30" fmla="*/ 34 w 81"/>
                <a:gd name="T31" fmla="*/ 19 h 130"/>
                <a:gd name="T32" fmla="*/ 36 w 81"/>
                <a:gd name="T33" fmla="*/ 26 h 130"/>
                <a:gd name="T34" fmla="*/ 35 w 81"/>
                <a:gd name="T35" fmla="*/ 29 h 130"/>
                <a:gd name="T36" fmla="*/ 37 w 81"/>
                <a:gd name="T37" fmla="*/ 31 h 130"/>
                <a:gd name="T38" fmla="*/ 42 w 81"/>
                <a:gd name="T39" fmla="*/ 39 h 130"/>
                <a:gd name="T40" fmla="*/ 43 w 81"/>
                <a:gd name="T41" fmla="*/ 43 h 130"/>
                <a:gd name="T42" fmla="*/ 45 w 81"/>
                <a:gd name="T43" fmla="*/ 45 h 130"/>
                <a:gd name="T44" fmla="*/ 49 w 81"/>
                <a:gd name="T45" fmla="*/ 46 h 130"/>
                <a:gd name="T46" fmla="*/ 46 w 81"/>
                <a:gd name="T47" fmla="*/ 52 h 130"/>
                <a:gd name="T48" fmla="*/ 45 w 81"/>
                <a:gd name="T49" fmla="*/ 56 h 130"/>
                <a:gd name="T50" fmla="*/ 45 w 81"/>
                <a:gd name="T51" fmla="*/ 57 h 130"/>
                <a:gd name="T52" fmla="*/ 43 w 81"/>
                <a:gd name="T53" fmla="*/ 60 h 130"/>
                <a:gd name="T54" fmla="*/ 43 w 81"/>
                <a:gd name="T55" fmla="*/ 62 h 130"/>
                <a:gd name="T56" fmla="*/ 46 w 81"/>
                <a:gd name="T57" fmla="*/ 65 h 130"/>
                <a:gd name="T58" fmla="*/ 50 w 81"/>
                <a:gd name="T59" fmla="*/ 61 h 130"/>
                <a:gd name="T60" fmla="*/ 51 w 81"/>
                <a:gd name="T61" fmla="*/ 63 h 130"/>
                <a:gd name="T62" fmla="*/ 52 w 81"/>
                <a:gd name="T63" fmla="*/ 64 h 130"/>
                <a:gd name="T64" fmla="*/ 52 w 81"/>
                <a:gd name="T65" fmla="*/ 69 h 130"/>
                <a:gd name="T66" fmla="*/ 54 w 81"/>
                <a:gd name="T67" fmla="*/ 74 h 130"/>
                <a:gd name="T68" fmla="*/ 53 w 81"/>
                <a:gd name="T69" fmla="*/ 76 h 130"/>
                <a:gd name="T70" fmla="*/ 56 w 81"/>
                <a:gd name="T71" fmla="*/ 78 h 130"/>
                <a:gd name="T72" fmla="*/ 57 w 81"/>
                <a:gd name="T73" fmla="*/ 81 h 130"/>
                <a:gd name="T74" fmla="*/ 57 w 81"/>
                <a:gd name="T75" fmla="*/ 84 h 130"/>
                <a:gd name="T76" fmla="*/ 59 w 81"/>
                <a:gd name="T77" fmla="*/ 87 h 130"/>
                <a:gd name="T78" fmla="*/ 61 w 81"/>
                <a:gd name="T79" fmla="*/ 84 h 130"/>
                <a:gd name="T80" fmla="*/ 65 w 81"/>
                <a:gd name="T81" fmla="*/ 86 h 130"/>
                <a:gd name="T82" fmla="*/ 67 w 81"/>
                <a:gd name="T83" fmla="*/ 84 h 130"/>
                <a:gd name="T84" fmla="*/ 71 w 81"/>
                <a:gd name="T85" fmla="*/ 85 h 130"/>
                <a:gd name="T86" fmla="*/ 73 w 81"/>
                <a:gd name="T87" fmla="*/ 86 h 130"/>
                <a:gd name="T88" fmla="*/ 76 w 81"/>
                <a:gd name="T89" fmla="*/ 84 h 130"/>
                <a:gd name="T90" fmla="*/ 79 w 81"/>
                <a:gd name="T91" fmla="*/ 85 h 130"/>
                <a:gd name="T92" fmla="*/ 81 w 81"/>
                <a:gd name="T93" fmla="*/ 88 h 130"/>
                <a:gd name="T94" fmla="*/ 74 w 81"/>
                <a:gd name="T95" fmla="*/ 130 h 130"/>
                <a:gd name="T96" fmla="*/ 0 w 81"/>
                <a:gd name="T97" fmla="*/ 116 h 13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81"/>
                <a:gd name="T148" fmla="*/ 0 h 130"/>
                <a:gd name="T149" fmla="*/ 81 w 81"/>
                <a:gd name="T150" fmla="*/ 130 h 130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81" h="130">
                  <a:moveTo>
                    <a:pt x="0" y="116"/>
                  </a:moveTo>
                  <a:lnTo>
                    <a:pt x="7" y="86"/>
                  </a:lnTo>
                  <a:lnTo>
                    <a:pt x="8" y="84"/>
                  </a:lnTo>
                  <a:lnTo>
                    <a:pt x="8" y="82"/>
                  </a:lnTo>
                  <a:lnTo>
                    <a:pt x="9" y="82"/>
                  </a:lnTo>
                  <a:lnTo>
                    <a:pt x="9" y="81"/>
                  </a:lnTo>
                  <a:lnTo>
                    <a:pt x="10" y="80"/>
                  </a:lnTo>
                  <a:lnTo>
                    <a:pt x="9" y="79"/>
                  </a:lnTo>
                  <a:lnTo>
                    <a:pt x="7" y="78"/>
                  </a:lnTo>
                  <a:lnTo>
                    <a:pt x="6" y="77"/>
                  </a:lnTo>
                  <a:lnTo>
                    <a:pt x="7" y="75"/>
                  </a:lnTo>
                  <a:lnTo>
                    <a:pt x="10" y="70"/>
                  </a:lnTo>
                  <a:lnTo>
                    <a:pt x="12" y="69"/>
                  </a:lnTo>
                  <a:lnTo>
                    <a:pt x="13" y="68"/>
                  </a:lnTo>
                  <a:lnTo>
                    <a:pt x="13" y="67"/>
                  </a:lnTo>
                  <a:lnTo>
                    <a:pt x="14" y="66"/>
                  </a:lnTo>
                  <a:lnTo>
                    <a:pt x="20" y="57"/>
                  </a:lnTo>
                  <a:lnTo>
                    <a:pt x="20" y="54"/>
                  </a:lnTo>
                  <a:lnTo>
                    <a:pt x="19" y="53"/>
                  </a:lnTo>
                  <a:lnTo>
                    <a:pt x="17" y="53"/>
                  </a:lnTo>
                  <a:lnTo>
                    <a:pt x="16" y="51"/>
                  </a:lnTo>
                  <a:lnTo>
                    <a:pt x="16" y="50"/>
                  </a:lnTo>
                  <a:lnTo>
                    <a:pt x="16" y="48"/>
                  </a:lnTo>
                  <a:lnTo>
                    <a:pt x="16" y="47"/>
                  </a:lnTo>
                  <a:lnTo>
                    <a:pt x="17" y="46"/>
                  </a:lnTo>
                  <a:lnTo>
                    <a:pt x="16" y="45"/>
                  </a:lnTo>
                  <a:lnTo>
                    <a:pt x="16" y="43"/>
                  </a:lnTo>
                  <a:lnTo>
                    <a:pt x="26" y="0"/>
                  </a:lnTo>
                  <a:lnTo>
                    <a:pt x="37" y="3"/>
                  </a:lnTo>
                  <a:lnTo>
                    <a:pt x="34" y="19"/>
                  </a:lnTo>
                  <a:lnTo>
                    <a:pt x="36" y="23"/>
                  </a:lnTo>
                  <a:lnTo>
                    <a:pt x="36" y="26"/>
                  </a:lnTo>
                  <a:lnTo>
                    <a:pt x="36" y="28"/>
                  </a:lnTo>
                  <a:lnTo>
                    <a:pt x="35" y="29"/>
                  </a:lnTo>
                  <a:lnTo>
                    <a:pt x="36" y="30"/>
                  </a:lnTo>
                  <a:lnTo>
                    <a:pt x="37" y="31"/>
                  </a:lnTo>
                  <a:lnTo>
                    <a:pt x="40" y="34"/>
                  </a:lnTo>
                  <a:lnTo>
                    <a:pt x="42" y="39"/>
                  </a:lnTo>
                  <a:lnTo>
                    <a:pt x="42" y="41"/>
                  </a:lnTo>
                  <a:lnTo>
                    <a:pt x="43" y="43"/>
                  </a:lnTo>
                  <a:lnTo>
                    <a:pt x="45" y="43"/>
                  </a:lnTo>
                  <a:lnTo>
                    <a:pt x="45" y="45"/>
                  </a:lnTo>
                  <a:lnTo>
                    <a:pt x="48" y="45"/>
                  </a:lnTo>
                  <a:lnTo>
                    <a:pt x="49" y="46"/>
                  </a:lnTo>
                  <a:lnTo>
                    <a:pt x="46" y="51"/>
                  </a:lnTo>
                  <a:lnTo>
                    <a:pt x="46" y="52"/>
                  </a:lnTo>
                  <a:lnTo>
                    <a:pt x="45" y="53"/>
                  </a:lnTo>
                  <a:lnTo>
                    <a:pt x="45" y="56"/>
                  </a:lnTo>
                  <a:lnTo>
                    <a:pt x="45" y="57"/>
                  </a:lnTo>
                  <a:lnTo>
                    <a:pt x="43" y="59"/>
                  </a:lnTo>
                  <a:lnTo>
                    <a:pt x="43" y="60"/>
                  </a:lnTo>
                  <a:lnTo>
                    <a:pt x="43" y="61"/>
                  </a:lnTo>
                  <a:lnTo>
                    <a:pt x="43" y="62"/>
                  </a:lnTo>
                  <a:lnTo>
                    <a:pt x="45" y="65"/>
                  </a:lnTo>
                  <a:lnTo>
                    <a:pt x="46" y="65"/>
                  </a:lnTo>
                  <a:lnTo>
                    <a:pt x="49" y="62"/>
                  </a:lnTo>
                  <a:lnTo>
                    <a:pt x="50" y="61"/>
                  </a:lnTo>
                  <a:lnTo>
                    <a:pt x="50" y="62"/>
                  </a:lnTo>
                  <a:lnTo>
                    <a:pt x="51" y="63"/>
                  </a:lnTo>
                  <a:lnTo>
                    <a:pt x="52" y="64"/>
                  </a:lnTo>
                  <a:lnTo>
                    <a:pt x="52" y="66"/>
                  </a:lnTo>
                  <a:lnTo>
                    <a:pt x="52" y="69"/>
                  </a:lnTo>
                  <a:lnTo>
                    <a:pt x="52" y="72"/>
                  </a:lnTo>
                  <a:lnTo>
                    <a:pt x="54" y="74"/>
                  </a:lnTo>
                  <a:lnTo>
                    <a:pt x="54" y="75"/>
                  </a:lnTo>
                  <a:lnTo>
                    <a:pt x="53" y="76"/>
                  </a:lnTo>
                  <a:lnTo>
                    <a:pt x="54" y="78"/>
                  </a:lnTo>
                  <a:lnTo>
                    <a:pt x="56" y="78"/>
                  </a:lnTo>
                  <a:lnTo>
                    <a:pt x="57" y="80"/>
                  </a:lnTo>
                  <a:lnTo>
                    <a:pt x="57" y="81"/>
                  </a:lnTo>
                  <a:lnTo>
                    <a:pt x="57" y="83"/>
                  </a:lnTo>
                  <a:lnTo>
                    <a:pt x="57" y="84"/>
                  </a:lnTo>
                  <a:lnTo>
                    <a:pt x="58" y="86"/>
                  </a:lnTo>
                  <a:lnTo>
                    <a:pt x="59" y="87"/>
                  </a:lnTo>
                  <a:lnTo>
                    <a:pt x="60" y="85"/>
                  </a:lnTo>
                  <a:lnTo>
                    <a:pt x="61" y="84"/>
                  </a:lnTo>
                  <a:lnTo>
                    <a:pt x="63" y="85"/>
                  </a:lnTo>
                  <a:lnTo>
                    <a:pt x="65" y="86"/>
                  </a:lnTo>
                  <a:lnTo>
                    <a:pt x="66" y="85"/>
                  </a:lnTo>
                  <a:lnTo>
                    <a:pt x="67" y="84"/>
                  </a:lnTo>
                  <a:lnTo>
                    <a:pt x="67" y="85"/>
                  </a:lnTo>
                  <a:lnTo>
                    <a:pt x="71" y="85"/>
                  </a:lnTo>
                  <a:lnTo>
                    <a:pt x="72" y="86"/>
                  </a:lnTo>
                  <a:lnTo>
                    <a:pt x="73" y="86"/>
                  </a:lnTo>
                  <a:lnTo>
                    <a:pt x="76" y="86"/>
                  </a:lnTo>
                  <a:lnTo>
                    <a:pt x="76" y="84"/>
                  </a:lnTo>
                  <a:lnTo>
                    <a:pt x="77" y="83"/>
                  </a:lnTo>
                  <a:lnTo>
                    <a:pt x="79" y="85"/>
                  </a:lnTo>
                  <a:lnTo>
                    <a:pt x="79" y="87"/>
                  </a:lnTo>
                  <a:lnTo>
                    <a:pt x="81" y="88"/>
                  </a:lnTo>
                  <a:lnTo>
                    <a:pt x="75" y="130"/>
                  </a:lnTo>
                  <a:lnTo>
                    <a:pt x="74" y="130"/>
                  </a:lnTo>
                  <a:lnTo>
                    <a:pt x="37" y="124"/>
                  </a:lnTo>
                  <a:lnTo>
                    <a:pt x="0" y="116"/>
                  </a:lnTo>
                  <a:close/>
                </a:path>
              </a:pathLst>
            </a:custGeom>
            <a:solidFill>
              <a:srgbClr val="FAF400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2468" name="Freeform 5"/>
            <p:cNvSpPr>
              <a:spLocks/>
            </p:cNvSpPr>
            <p:nvPr/>
          </p:nvSpPr>
          <p:spPr bwMode="auto">
            <a:xfrm>
              <a:off x="3435350" y="1857375"/>
              <a:ext cx="1120775" cy="673100"/>
            </a:xfrm>
            <a:custGeom>
              <a:avLst/>
              <a:gdLst>
                <a:gd name="T0" fmla="*/ 48 w 138"/>
                <a:gd name="T1" fmla="*/ 77 h 87"/>
                <a:gd name="T2" fmla="*/ 45 w 138"/>
                <a:gd name="T3" fmla="*/ 84 h 87"/>
                <a:gd name="T4" fmla="*/ 43 w 138"/>
                <a:gd name="T5" fmla="*/ 80 h 87"/>
                <a:gd name="T6" fmla="*/ 42 w 138"/>
                <a:gd name="T7" fmla="*/ 83 h 87"/>
                <a:gd name="T8" fmla="*/ 38 w 138"/>
                <a:gd name="T9" fmla="*/ 83 h 87"/>
                <a:gd name="T10" fmla="*/ 33 w 138"/>
                <a:gd name="T11" fmla="*/ 82 h 87"/>
                <a:gd name="T12" fmla="*/ 32 w 138"/>
                <a:gd name="T13" fmla="*/ 82 h 87"/>
                <a:gd name="T14" fmla="*/ 29 w 138"/>
                <a:gd name="T15" fmla="*/ 82 h 87"/>
                <a:gd name="T16" fmla="*/ 26 w 138"/>
                <a:gd name="T17" fmla="*/ 82 h 87"/>
                <a:gd name="T18" fmla="*/ 24 w 138"/>
                <a:gd name="T19" fmla="*/ 83 h 87"/>
                <a:gd name="T20" fmla="*/ 23 w 138"/>
                <a:gd name="T21" fmla="*/ 80 h 87"/>
                <a:gd name="T22" fmla="*/ 23 w 138"/>
                <a:gd name="T23" fmla="*/ 77 h 87"/>
                <a:gd name="T24" fmla="*/ 20 w 138"/>
                <a:gd name="T25" fmla="*/ 75 h 87"/>
                <a:gd name="T26" fmla="*/ 20 w 138"/>
                <a:gd name="T27" fmla="*/ 72 h 87"/>
                <a:gd name="T28" fmla="*/ 18 w 138"/>
                <a:gd name="T29" fmla="*/ 69 h 87"/>
                <a:gd name="T30" fmla="*/ 18 w 138"/>
                <a:gd name="T31" fmla="*/ 63 h 87"/>
                <a:gd name="T32" fmla="*/ 17 w 138"/>
                <a:gd name="T33" fmla="*/ 60 h 87"/>
                <a:gd name="T34" fmla="*/ 16 w 138"/>
                <a:gd name="T35" fmla="*/ 59 h 87"/>
                <a:gd name="T36" fmla="*/ 15 w 138"/>
                <a:gd name="T37" fmla="*/ 59 h 87"/>
                <a:gd name="T38" fmla="*/ 11 w 138"/>
                <a:gd name="T39" fmla="*/ 62 h 87"/>
                <a:gd name="T40" fmla="*/ 9 w 138"/>
                <a:gd name="T41" fmla="*/ 58 h 87"/>
                <a:gd name="T42" fmla="*/ 9 w 138"/>
                <a:gd name="T43" fmla="*/ 56 h 87"/>
                <a:gd name="T44" fmla="*/ 11 w 138"/>
                <a:gd name="T45" fmla="*/ 53 h 87"/>
                <a:gd name="T46" fmla="*/ 11 w 138"/>
                <a:gd name="T47" fmla="*/ 50 h 87"/>
                <a:gd name="T48" fmla="*/ 12 w 138"/>
                <a:gd name="T49" fmla="*/ 48 h 87"/>
                <a:gd name="T50" fmla="*/ 14 w 138"/>
                <a:gd name="T51" fmla="*/ 42 h 87"/>
                <a:gd name="T52" fmla="*/ 11 w 138"/>
                <a:gd name="T53" fmla="*/ 40 h 87"/>
                <a:gd name="T54" fmla="*/ 8 w 138"/>
                <a:gd name="T55" fmla="*/ 38 h 87"/>
                <a:gd name="T56" fmla="*/ 6 w 138"/>
                <a:gd name="T57" fmla="*/ 31 h 87"/>
                <a:gd name="T58" fmla="*/ 2 w 138"/>
                <a:gd name="T59" fmla="*/ 27 h 87"/>
                <a:gd name="T60" fmla="*/ 2 w 138"/>
                <a:gd name="T61" fmla="*/ 25 h 87"/>
                <a:gd name="T62" fmla="*/ 2 w 138"/>
                <a:gd name="T63" fmla="*/ 20 h 87"/>
                <a:gd name="T64" fmla="*/ 3 w 138"/>
                <a:gd name="T65" fmla="*/ 0 h 87"/>
                <a:gd name="T66" fmla="*/ 49 w 138"/>
                <a:gd name="T67" fmla="*/ 8 h 87"/>
                <a:gd name="T68" fmla="*/ 138 w 138"/>
                <a:gd name="T69" fmla="*/ 19 h 87"/>
                <a:gd name="T70" fmla="*/ 132 w 138"/>
                <a:gd name="T71" fmla="*/ 87 h 87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38"/>
                <a:gd name="T109" fmla="*/ 0 h 87"/>
                <a:gd name="T110" fmla="*/ 138 w 138"/>
                <a:gd name="T111" fmla="*/ 87 h 87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38" h="87">
                  <a:moveTo>
                    <a:pt x="132" y="87"/>
                  </a:moveTo>
                  <a:lnTo>
                    <a:pt x="48" y="77"/>
                  </a:lnTo>
                  <a:lnTo>
                    <a:pt x="47" y="85"/>
                  </a:lnTo>
                  <a:lnTo>
                    <a:pt x="45" y="84"/>
                  </a:lnTo>
                  <a:lnTo>
                    <a:pt x="45" y="82"/>
                  </a:lnTo>
                  <a:lnTo>
                    <a:pt x="43" y="80"/>
                  </a:lnTo>
                  <a:lnTo>
                    <a:pt x="42" y="81"/>
                  </a:lnTo>
                  <a:lnTo>
                    <a:pt x="42" y="83"/>
                  </a:lnTo>
                  <a:lnTo>
                    <a:pt x="39" y="83"/>
                  </a:lnTo>
                  <a:lnTo>
                    <a:pt x="38" y="83"/>
                  </a:lnTo>
                  <a:lnTo>
                    <a:pt x="37" y="82"/>
                  </a:lnTo>
                  <a:lnTo>
                    <a:pt x="33" y="82"/>
                  </a:lnTo>
                  <a:lnTo>
                    <a:pt x="33" y="81"/>
                  </a:lnTo>
                  <a:lnTo>
                    <a:pt x="32" y="82"/>
                  </a:lnTo>
                  <a:lnTo>
                    <a:pt x="31" y="83"/>
                  </a:lnTo>
                  <a:lnTo>
                    <a:pt x="29" y="82"/>
                  </a:lnTo>
                  <a:lnTo>
                    <a:pt x="27" y="81"/>
                  </a:lnTo>
                  <a:lnTo>
                    <a:pt x="26" y="82"/>
                  </a:lnTo>
                  <a:lnTo>
                    <a:pt x="25" y="84"/>
                  </a:lnTo>
                  <a:lnTo>
                    <a:pt x="24" y="83"/>
                  </a:lnTo>
                  <a:lnTo>
                    <a:pt x="23" y="81"/>
                  </a:lnTo>
                  <a:lnTo>
                    <a:pt x="23" y="80"/>
                  </a:lnTo>
                  <a:lnTo>
                    <a:pt x="23" y="78"/>
                  </a:lnTo>
                  <a:lnTo>
                    <a:pt x="23" y="77"/>
                  </a:lnTo>
                  <a:lnTo>
                    <a:pt x="22" y="75"/>
                  </a:lnTo>
                  <a:lnTo>
                    <a:pt x="20" y="75"/>
                  </a:lnTo>
                  <a:lnTo>
                    <a:pt x="19" y="73"/>
                  </a:lnTo>
                  <a:lnTo>
                    <a:pt x="20" y="72"/>
                  </a:lnTo>
                  <a:lnTo>
                    <a:pt x="20" y="71"/>
                  </a:lnTo>
                  <a:lnTo>
                    <a:pt x="18" y="69"/>
                  </a:lnTo>
                  <a:lnTo>
                    <a:pt x="18" y="66"/>
                  </a:lnTo>
                  <a:lnTo>
                    <a:pt x="18" y="63"/>
                  </a:lnTo>
                  <a:lnTo>
                    <a:pt x="18" y="61"/>
                  </a:lnTo>
                  <a:lnTo>
                    <a:pt x="17" y="60"/>
                  </a:lnTo>
                  <a:lnTo>
                    <a:pt x="16" y="59"/>
                  </a:lnTo>
                  <a:lnTo>
                    <a:pt x="16" y="58"/>
                  </a:lnTo>
                  <a:lnTo>
                    <a:pt x="15" y="59"/>
                  </a:lnTo>
                  <a:lnTo>
                    <a:pt x="12" y="62"/>
                  </a:lnTo>
                  <a:lnTo>
                    <a:pt x="11" y="62"/>
                  </a:lnTo>
                  <a:lnTo>
                    <a:pt x="9" y="59"/>
                  </a:lnTo>
                  <a:lnTo>
                    <a:pt x="9" y="58"/>
                  </a:lnTo>
                  <a:lnTo>
                    <a:pt x="9" y="57"/>
                  </a:lnTo>
                  <a:lnTo>
                    <a:pt x="9" y="56"/>
                  </a:lnTo>
                  <a:lnTo>
                    <a:pt x="11" y="54"/>
                  </a:lnTo>
                  <a:lnTo>
                    <a:pt x="11" y="53"/>
                  </a:lnTo>
                  <a:lnTo>
                    <a:pt x="11" y="50"/>
                  </a:lnTo>
                  <a:lnTo>
                    <a:pt x="12" y="49"/>
                  </a:lnTo>
                  <a:lnTo>
                    <a:pt x="12" y="48"/>
                  </a:lnTo>
                  <a:lnTo>
                    <a:pt x="15" y="43"/>
                  </a:lnTo>
                  <a:lnTo>
                    <a:pt x="14" y="42"/>
                  </a:lnTo>
                  <a:lnTo>
                    <a:pt x="11" y="42"/>
                  </a:lnTo>
                  <a:lnTo>
                    <a:pt x="11" y="40"/>
                  </a:lnTo>
                  <a:lnTo>
                    <a:pt x="9" y="40"/>
                  </a:lnTo>
                  <a:lnTo>
                    <a:pt x="8" y="38"/>
                  </a:lnTo>
                  <a:lnTo>
                    <a:pt x="8" y="36"/>
                  </a:lnTo>
                  <a:lnTo>
                    <a:pt x="6" y="31"/>
                  </a:lnTo>
                  <a:lnTo>
                    <a:pt x="3" y="28"/>
                  </a:lnTo>
                  <a:lnTo>
                    <a:pt x="2" y="27"/>
                  </a:lnTo>
                  <a:lnTo>
                    <a:pt x="1" y="26"/>
                  </a:lnTo>
                  <a:lnTo>
                    <a:pt x="2" y="25"/>
                  </a:lnTo>
                  <a:lnTo>
                    <a:pt x="2" y="23"/>
                  </a:lnTo>
                  <a:lnTo>
                    <a:pt x="2" y="20"/>
                  </a:lnTo>
                  <a:lnTo>
                    <a:pt x="0" y="16"/>
                  </a:lnTo>
                  <a:lnTo>
                    <a:pt x="3" y="0"/>
                  </a:lnTo>
                  <a:lnTo>
                    <a:pt x="15" y="2"/>
                  </a:lnTo>
                  <a:lnTo>
                    <a:pt x="49" y="8"/>
                  </a:lnTo>
                  <a:lnTo>
                    <a:pt x="84" y="13"/>
                  </a:lnTo>
                  <a:lnTo>
                    <a:pt x="138" y="19"/>
                  </a:lnTo>
                  <a:lnTo>
                    <a:pt x="133" y="70"/>
                  </a:lnTo>
                  <a:lnTo>
                    <a:pt x="132" y="87"/>
                  </a:lnTo>
                  <a:close/>
                </a:path>
              </a:pathLst>
            </a:custGeom>
            <a:solidFill>
              <a:srgbClr val="E8FECE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E1FEBE"/>
                </a:solidFill>
              </a:endParaRPr>
            </a:p>
          </p:txBody>
        </p:sp>
        <p:sp>
          <p:nvSpPr>
            <p:cNvPr id="62469" name="Freeform 6"/>
            <p:cNvSpPr>
              <a:spLocks/>
            </p:cNvSpPr>
            <p:nvPr/>
          </p:nvSpPr>
          <p:spPr bwMode="auto">
            <a:xfrm>
              <a:off x="4514850" y="2003425"/>
              <a:ext cx="723900" cy="427038"/>
            </a:xfrm>
            <a:custGeom>
              <a:avLst/>
              <a:gdLst>
                <a:gd name="T0" fmla="*/ 0 w 89"/>
                <a:gd name="T1" fmla="*/ 51 h 55"/>
                <a:gd name="T2" fmla="*/ 5 w 89"/>
                <a:gd name="T3" fmla="*/ 0 h 55"/>
                <a:gd name="T4" fmla="*/ 44 w 89"/>
                <a:gd name="T5" fmla="*/ 3 h 55"/>
                <a:gd name="T6" fmla="*/ 82 w 89"/>
                <a:gd name="T7" fmla="*/ 4 h 55"/>
                <a:gd name="T8" fmla="*/ 82 w 89"/>
                <a:gd name="T9" fmla="*/ 5 h 55"/>
                <a:gd name="T10" fmla="*/ 83 w 89"/>
                <a:gd name="T11" fmla="*/ 9 h 55"/>
                <a:gd name="T12" fmla="*/ 83 w 89"/>
                <a:gd name="T13" fmla="*/ 10 h 55"/>
                <a:gd name="T14" fmla="*/ 82 w 89"/>
                <a:gd name="T15" fmla="*/ 13 h 55"/>
                <a:gd name="T16" fmla="*/ 82 w 89"/>
                <a:gd name="T17" fmla="*/ 18 h 55"/>
                <a:gd name="T18" fmla="*/ 84 w 89"/>
                <a:gd name="T19" fmla="*/ 23 h 55"/>
                <a:gd name="T20" fmla="*/ 85 w 89"/>
                <a:gd name="T21" fmla="*/ 25 h 55"/>
                <a:gd name="T22" fmla="*/ 86 w 89"/>
                <a:gd name="T23" fmla="*/ 30 h 55"/>
                <a:gd name="T24" fmla="*/ 86 w 89"/>
                <a:gd name="T25" fmla="*/ 38 h 55"/>
                <a:gd name="T26" fmla="*/ 87 w 89"/>
                <a:gd name="T27" fmla="*/ 40 h 55"/>
                <a:gd name="T28" fmla="*/ 87 w 89"/>
                <a:gd name="T29" fmla="*/ 43 h 55"/>
                <a:gd name="T30" fmla="*/ 87 w 89"/>
                <a:gd name="T31" fmla="*/ 44 h 55"/>
                <a:gd name="T32" fmla="*/ 89 w 89"/>
                <a:gd name="T33" fmla="*/ 51 h 55"/>
                <a:gd name="T34" fmla="*/ 89 w 89"/>
                <a:gd name="T35" fmla="*/ 53 h 55"/>
                <a:gd name="T36" fmla="*/ 89 w 89"/>
                <a:gd name="T37" fmla="*/ 55 h 55"/>
                <a:gd name="T38" fmla="*/ 0 w 89"/>
                <a:gd name="T39" fmla="*/ 51 h 55"/>
                <a:gd name="T40" fmla="*/ 0 w 89"/>
                <a:gd name="T41" fmla="*/ 51 h 5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9"/>
                <a:gd name="T64" fmla="*/ 0 h 55"/>
                <a:gd name="T65" fmla="*/ 89 w 89"/>
                <a:gd name="T66" fmla="*/ 55 h 5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9" h="55">
                  <a:moveTo>
                    <a:pt x="0" y="51"/>
                  </a:moveTo>
                  <a:lnTo>
                    <a:pt x="5" y="0"/>
                  </a:lnTo>
                  <a:lnTo>
                    <a:pt x="44" y="3"/>
                  </a:lnTo>
                  <a:lnTo>
                    <a:pt x="82" y="4"/>
                  </a:lnTo>
                  <a:lnTo>
                    <a:pt x="82" y="5"/>
                  </a:lnTo>
                  <a:lnTo>
                    <a:pt x="83" y="9"/>
                  </a:lnTo>
                  <a:lnTo>
                    <a:pt x="83" y="10"/>
                  </a:lnTo>
                  <a:lnTo>
                    <a:pt x="82" y="13"/>
                  </a:lnTo>
                  <a:lnTo>
                    <a:pt x="82" y="18"/>
                  </a:lnTo>
                  <a:lnTo>
                    <a:pt x="84" y="23"/>
                  </a:lnTo>
                  <a:lnTo>
                    <a:pt x="85" y="25"/>
                  </a:lnTo>
                  <a:lnTo>
                    <a:pt x="86" y="30"/>
                  </a:lnTo>
                  <a:lnTo>
                    <a:pt x="86" y="38"/>
                  </a:lnTo>
                  <a:lnTo>
                    <a:pt x="87" y="40"/>
                  </a:lnTo>
                  <a:lnTo>
                    <a:pt x="87" y="43"/>
                  </a:lnTo>
                  <a:lnTo>
                    <a:pt x="87" y="44"/>
                  </a:lnTo>
                  <a:lnTo>
                    <a:pt x="89" y="51"/>
                  </a:lnTo>
                  <a:lnTo>
                    <a:pt x="89" y="53"/>
                  </a:lnTo>
                  <a:lnTo>
                    <a:pt x="89" y="55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rgbClr val="FAF400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2470" name="Freeform 7"/>
            <p:cNvSpPr>
              <a:spLocks/>
            </p:cNvSpPr>
            <p:nvPr/>
          </p:nvSpPr>
          <p:spPr bwMode="auto">
            <a:xfrm>
              <a:off x="4483100" y="2398713"/>
              <a:ext cx="766763" cy="495300"/>
            </a:xfrm>
            <a:custGeom>
              <a:avLst/>
              <a:gdLst>
                <a:gd name="T0" fmla="*/ 0 w 94"/>
                <a:gd name="T1" fmla="*/ 51 h 64"/>
                <a:gd name="T2" fmla="*/ 3 w 94"/>
                <a:gd name="T3" fmla="*/ 17 h 64"/>
                <a:gd name="T4" fmla="*/ 4 w 94"/>
                <a:gd name="T5" fmla="*/ 0 h 64"/>
                <a:gd name="T6" fmla="*/ 93 w 94"/>
                <a:gd name="T7" fmla="*/ 4 h 64"/>
                <a:gd name="T8" fmla="*/ 93 w 94"/>
                <a:gd name="T9" fmla="*/ 6 h 64"/>
                <a:gd name="T10" fmla="*/ 92 w 94"/>
                <a:gd name="T11" fmla="*/ 7 h 64"/>
                <a:gd name="T12" fmla="*/ 90 w 94"/>
                <a:gd name="T13" fmla="*/ 10 h 64"/>
                <a:gd name="T14" fmla="*/ 90 w 94"/>
                <a:gd name="T15" fmla="*/ 11 h 64"/>
                <a:gd name="T16" fmla="*/ 94 w 94"/>
                <a:gd name="T17" fmla="*/ 15 h 64"/>
                <a:gd name="T18" fmla="*/ 94 w 94"/>
                <a:gd name="T19" fmla="*/ 46 h 64"/>
                <a:gd name="T20" fmla="*/ 94 w 94"/>
                <a:gd name="T21" fmla="*/ 46 h 64"/>
                <a:gd name="T22" fmla="*/ 92 w 94"/>
                <a:gd name="T23" fmla="*/ 46 h 64"/>
                <a:gd name="T24" fmla="*/ 93 w 94"/>
                <a:gd name="T25" fmla="*/ 47 h 64"/>
                <a:gd name="T26" fmla="*/ 94 w 94"/>
                <a:gd name="T27" fmla="*/ 48 h 64"/>
                <a:gd name="T28" fmla="*/ 93 w 94"/>
                <a:gd name="T29" fmla="*/ 50 h 64"/>
                <a:gd name="T30" fmla="*/ 94 w 94"/>
                <a:gd name="T31" fmla="*/ 51 h 64"/>
                <a:gd name="T32" fmla="*/ 94 w 94"/>
                <a:gd name="T33" fmla="*/ 54 h 64"/>
                <a:gd name="T34" fmla="*/ 93 w 94"/>
                <a:gd name="T35" fmla="*/ 54 h 64"/>
                <a:gd name="T36" fmla="*/ 94 w 94"/>
                <a:gd name="T37" fmla="*/ 56 h 64"/>
                <a:gd name="T38" fmla="*/ 92 w 94"/>
                <a:gd name="T39" fmla="*/ 59 h 64"/>
                <a:gd name="T40" fmla="*/ 94 w 94"/>
                <a:gd name="T41" fmla="*/ 62 h 64"/>
                <a:gd name="T42" fmla="*/ 94 w 94"/>
                <a:gd name="T43" fmla="*/ 64 h 64"/>
                <a:gd name="T44" fmla="*/ 94 w 94"/>
                <a:gd name="T45" fmla="*/ 64 h 64"/>
                <a:gd name="T46" fmla="*/ 91 w 94"/>
                <a:gd name="T47" fmla="*/ 62 h 64"/>
                <a:gd name="T48" fmla="*/ 86 w 94"/>
                <a:gd name="T49" fmla="*/ 59 h 64"/>
                <a:gd name="T50" fmla="*/ 84 w 94"/>
                <a:gd name="T51" fmla="*/ 58 h 64"/>
                <a:gd name="T52" fmla="*/ 82 w 94"/>
                <a:gd name="T53" fmla="*/ 58 h 64"/>
                <a:gd name="T54" fmla="*/ 80 w 94"/>
                <a:gd name="T55" fmla="*/ 60 h 64"/>
                <a:gd name="T56" fmla="*/ 79 w 94"/>
                <a:gd name="T57" fmla="*/ 60 h 64"/>
                <a:gd name="T58" fmla="*/ 77 w 94"/>
                <a:gd name="T59" fmla="*/ 60 h 64"/>
                <a:gd name="T60" fmla="*/ 76 w 94"/>
                <a:gd name="T61" fmla="*/ 57 h 64"/>
                <a:gd name="T62" fmla="*/ 75 w 94"/>
                <a:gd name="T63" fmla="*/ 56 h 64"/>
                <a:gd name="T64" fmla="*/ 73 w 94"/>
                <a:gd name="T65" fmla="*/ 57 h 64"/>
                <a:gd name="T66" fmla="*/ 71 w 94"/>
                <a:gd name="T67" fmla="*/ 57 h 64"/>
                <a:gd name="T68" fmla="*/ 69 w 94"/>
                <a:gd name="T69" fmla="*/ 54 h 64"/>
                <a:gd name="T70" fmla="*/ 0 w 94"/>
                <a:gd name="T71" fmla="*/ 51 h 64"/>
                <a:gd name="T72" fmla="*/ 0 w 94"/>
                <a:gd name="T73" fmla="*/ 51 h 64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94"/>
                <a:gd name="T112" fmla="*/ 0 h 64"/>
                <a:gd name="T113" fmla="*/ 94 w 94"/>
                <a:gd name="T114" fmla="*/ 64 h 64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94" h="64">
                  <a:moveTo>
                    <a:pt x="0" y="51"/>
                  </a:moveTo>
                  <a:lnTo>
                    <a:pt x="3" y="17"/>
                  </a:lnTo>
                  <a:lnTo>
                    <a:pt x="4" y="0"/>
                  </a:lnTo>
                  <a:lnTo>
                    <a:pt x="93" y="4"/>
                  </a:lnTo>
                  <a:lnTo>
                    <a:pt x="93" y="6"/>
                  </a:lnTo>
                  <a:lnTo>
                    <a:pt x="92" y="7"/>
                  </a:lnTo>
                  <a:lnTo>
                    <a:pt x="90" y="10"/>
                  </a:lnTo>
                  <a:lnTo>
                    <a:pt x="90" y="11"/>
                  </a:lnTo>
                  <a:lnTo>
                    <a:pt x="94" y="15"/>
                  </a:lnTo>
                  <a:lnTo>
                    <a:pt x="94" y="46"/>
                  </a:lnTo>
                  <a:lnTo>
                    <a:pt x="92" y="46"/>
                  </a:lnTo>
                  <a:lnTo>
                    <a:pt x="93" y="47"/>
                  </a:lnTo>
                  <a:lnTo>
                    <a:pt x="94" y="48"/>
                  </a:lnTo>
                  <a:lnTo>
                    <a:pt x="93" y="50"/>
                  </a:lnTo>
                  <a:lnTo>
                    <a:pt x="94" y="51"/>
                  </a:lnTo>
                  <a:lnTo>
                    <a:pt x="94" y="54"/>
                  </a:lnTo>
                  <a:lnTo>
                    <a:pt x="93" y="54"/>
                  </a:lnTo>
                  <a:lnTo>
                    <a:pt x="94" y="56"/>
                  </a:lnTo>
                  <a:lnTo>
                    <a:pt x="92" y="59"/>
                  </a:lnTo>
                  <a:lnTo>
                    <a:pt x="94" y="62"/>
                  </a:lnTo>
                  <a:lnTo>
                    <a:pt x="94" y="64"/>
                  </a:lnTo>
                  <a:lnTo>
                    <a:pt x="91" y="62"/>
                  </a:lnTo>
                  <a:lnTo>
                    <a:pt x="86" y="59"/>
                  </a:lnTo>
                  <a:lnTo>
                    <a:pt x="84" y="58"/>
                  </a:lnTo>
                  <a:lnTo>
                    <a:pt x="82" y="58"/>
                  </a:lnTo>
                  <a:lnTo>
                    <a:pt x="80" y="60"/>
                  </a:lnTo>
                  <a:lnTo>
                    <a:pt x="79" y="60"/>
                  </a:lnTo>
                  <a:lnTo>
                    <a:pt x="77" y="60"/>
                  </a:lnTo>
                  <a:lnTo>
                    <a:pt x="76" y="57"/>
                  </a:lnTo>
                  <a:lnTo>
                    <a:pt x="75" y="56"/>
                  </a:lnTo>
                  <a:lnTo>
                    <a:pt x="73" y="57"/>
                  </a:lnTo>
                  <a:lnTo>
                    <a:pt x="71" y="57"/>
                  </a:lnTo>
                  <a:lnTo>
                    <a:pt x="69" y="54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rgbClr val="FAF400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2471" name="Freeform 8"/>
            <p:cNvSpPr>
              <a:spLocks/>
            </p:cNvSpPr>
            <p:nvPr/>
          </p:nvSpPr>
          <p:spPr bwMode="auto">
            <a:xfrm>
              <a:off x="4637088" y="3203575"/>
              <a:ext cx="812800" cy="411163"/>
            </a:xfrm>
            <a:custGeom>
              <a:avLst/>
              <a:gdLst>
                <a:gd name="T0" fmla="*/ 3 w 100"/>
                <a:gd name="T1" fmla="*/ 0 h 53"/>
                <a:gd name="T2" fmla="*/ 89 w 100"/>
                <a:gd name="T3" fmla="*/ 2 h 53"/>
                <a:gd name="T4" fmla="*/ 95 w 100"/>
                <a:gd name="T5" fmla="*/ 6 h 53"/>
                <a:gd name="T6" fmla="*/ 93 w 100"/>
                <a:gd name="T7" fmla="*/ 8 h 53"/>
                <a:gd name="T8" fmla="*/ 93 w 100"/>
                <a:gd name="T9" fmla="*/ 10 h 53"/>
                <a:gd name="T10" fmla="*/ 94 w 100"/>
                <a:gd name="T11" fmla="*/ 12 h 53"/>
                <a:gd name="T12" fmla="*/ 95 w 100"/>
                <a:gd name="T13" fmla="*/ 12 h 53"/>
                <a:gd name="T14" fmla="*/ 96 w 100"/>
                <a:gd name="T15" fmla="*/ 15 h 53"/>
                <a:gd name="T16" fmla="*/ 97 w 100"/>
                <a:gd name="T17" fmla="*/ 16 h 53"/>
                <a:gd name="T18" fmla="*/ 99 w 100"/>
                <a:gd name="T19" fmla="*/ 16 h 53"/>
                <a:gd name="T20" fmla="*/ 99 w 100"/>
                <a:gd name="T21" fmla="*/ 17 h 53"/>
                <a:gd name="T22" fmla="*/ 100 w 100"/>
                <a:gd name="T23" fmla="*/ 53 h 53"/>
                <a:gd name="T24" fmla="*/ 0 w 100"/>
                <a:gd name="T25" fmla="*/ 51 h 53"/>
                <a:gd name="T26" fmla="*/ 3 w 100"/>
                <a:gd name="T27" fmla="*/ 0 h 53"/>
                <a:gd name="T28" fmla="*/ 3 w 100"/>
                <a:gd name="T29" fmla="*/ 0 h 5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00"/>
                <a:gd name="T46" fmla="*/ 0 h 53"/>
                <a:gd name="T47" fmla="*/ 100 w 100"/>
                <a:gd name="T48" fmla="*/ 53 h 5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00" h="53">
                  <a:moveTo>
                    <a:pt x="3" y="0"/>
                  </a:moveTo>
                  <a:lnTo>
                    <a:pt x="89" y="2"/>
                  </a:lnTo>
                  <a:lnTo>
                    <a:pt x="95" y="6"/>
                  </a:lnTo>
                  <a:lnTo>
                    <a:pt x="93" y="8"/>
                  </a:lnTo>
                  <a:lnTo>
                    <a:pt x="93" y="10"/>
                  </a:lnTo>
                  <a:lnTo>
                    <a:pt x="94" y="12"/>
                  </a:lnTo>
                  <a:lnTo>
                    <a:pt x="95" y="12"/>
                  </a:lnTo>
                  <a:lnTo>
                    <a:pt x="96" y="15"/>
                  </a:lnTo>
                  <a:lnTo>
                    <a:pt x="97" y="16"/>
                  </a:lnTo>
                  <a:lnTo>
                    <a:pt x="99" y="16"/>
                  </a:lnTo>
                  <a:lnTo>
                    <a:pt x="99" y="17"/>
                  </a:lnTo>
                  <a:lnTo>
                    <a:pt x="100" y="53"/>
                  </a:lnTo>
                  <a:lnTo>
                    <a:pt x="0" y="5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FAF400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2472" name="Freeform 9"/>
            <p:cNvSpPr>
              <a:spLocks/>
            </p:cNvSpPr>
            <p:nvPr/>
          </p:nvSpPr>
          <p:spPr bwMode="auto">
            <a:xfrm>
              <a:off x="5232400" y="2740025"/>
              <a:ext cx="666750" cy="417513"/>
            </a:xfrm>
            <a:custGeom>
              <a:avLst/>
              <a:gdLst>
                <a:gd name="T0" fmla="*/ 66 w 82"/>
                <a:gd name="T1" fmla="*/ 0 h 54"/>
                <a:gd name="T2" fmla="*/ 68 w 82"/>
                <a:gd name="T3" fmla="*/ 4 h 54"/>
                <a:gd name="T4" fmla="*/ 67 w 82"/>
                <a:gd name="T5" fmla="*/ 6 h 54"/>
                <a:gd name="T6" fmla="*/ 69 w 82"/>
                <a:gd name="T7" fmla="*/ 13 h 54"/>
                <a:gd name="T8" fmla="*/ 74 w 82"/>
                <a:gd name="T9" fmla="*/ 16 h 54"/>
                <a:gd name="T10" fmla="*/ 75 w 82"/>
                <a:gd name="T11" fmla="*/ 18 h 54"/>
                <a:gd name="T12" fmla="*/ 78 w 82"/>
                <a:gd name="T13" fmla="*/ 21 h 54"/>
                <a:gd name="T14" fmla="*/ 82 w 82"/>
                <a:gd name="T15" fmla="*/ 26 h 54"/>
                <a:gd name="T16" fmla="*/ 80 w 82"/>
                <a:gd name="T17" fmla="*/ 29 h 54"/>
                <a:gd name="T18" fmla="*/ 80 w 82"/>
                <a:gd name="T19" fmla="*/ 31 h 54"/>
                <a:gd name="T20" fmla="*/ 75 w 82"/>
                <a:gd name="T21" fmla="*/ 34 h 54"/>
                <a:gd name="T22" fmla="*/ 72 w 82"/>
                <a:gd name="T23" fmla="*/ 35 h 54"/>
                <a:gd name="T24" fmla="*/ 70 w 82"/>
                <a:gd name="T25" fmla="*/ 38 h 54"/>
                <a:gd name="T26" fmla="*/ 72 w 82"/>
                <a:gd name="T27" fmla="*/ 41 h 54"/>
                <a:gd name="T28" fmla="*/ 72 w 82"/>
                <a:gd name="T29" fmla="*/ 44 h 54"/>
                <a:gd name="T30" fmla="*/ 68 w 82"/>
                <a:gd name="T31" fmla="*/ 50 h 54"/>
                <a:gd name="T32" fmla="*/ 67 w 82"/>
                <a:gd name="T33" fmla="*/ 53 h 54"/>
                <a:gd name="T34" fmla="*/ 63 w 82"/>
                <a:gd name="T35" fmla="*/ 50 h 54"/>
                <a:gd name="T36" fmla="*/ 11 w 82"/>
                <a:gd name="T37" fmla="*/ 51 h 54"/>
                <a:gd name="T38" fmla="*/ 11 w 82"/>
                <a:gd name="T39" fmla="*/ 48 h 54"/>
                <a:gd name="T40" fmla="*/ 9 w 82"/>
                <a:gd name="T41" fmla="*/ 45 h 54"/>
                <a:gd name="T42" fmla="*/ 10 w 82"/>
                <a:gd name="T43" fmla="*/ 42 h 54"/>
                <a:gd name="T44" fmla="*/ 8 w 82"/>
                <a:gd name="T45" fmla="*/ 39 h 54"/>
                <a:gd name="T46" fmla="*/ 8 w 82"/>
                <a:gd name="T47" fmla="*/ 36 h 54"/>
                <a:gd name="T48" fmla="*/ 6 w 82"/>
                <a:gd name="T49" fmla="*/ 33 h 54"/>
                <a:gd name="T50" fmla="*/ 5 w 82"/>
                <a:gd name="T51" fmla="*/ 31 h 54"/>
                <a:gd name="T52" fmla="*/ 3 w 82"/>
                <a:gd name="T53" fmla="*/ 26 h 54"/>
                <a:gd name="T54" fmla="*/ 4 w 82"/>
                <a:gd name="T55" fmla="*/ 23 h 54"/>
                <a:gd name="T56" fmla="*/ 2 w 82"/>
                <a:gd name="T57" fmla="*/ 20 h 54"/>
                <a:gd name="T58" fmla="*/ 2 w 82"/>
                <a:gd name="T59" fmla="*/ 18 h 54"/>
                <a:gd name="T60" fmla="*/ 2 w 82"/>
                <a:gd name="T61" fmla="*/ 12 h 54"/>
                <a:gd name="T62" fmla="*/ 2 w 82"/>
                <a:gd name="T63" fmla="*/ 10 h 54"/>
                <a:gd name="T64" fmla="*/ 1 w 82"/>
                <a:gd name="T65" fmla="*/ 6 h 54"/>
                <a:gd name="T66" fmla="*/ 1 w 82"/>
                <a:gd name="T67" fmla="*/ 3 h 54"/>
                <a:gd name="T68" fmla="*/ 2 w 82"/>
                <a:gd name="T69" fmla="*/ 2 h 54"/>
                <a:gd name="T70" fmla="*/ 2 w 82"/>
                <a:gd name="T71" fmla="*/ 2 h 5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82"/>
                <a:gd name="T109" fmla="*/ 0 h 54"/>
                <a:gd name="T110" fmla="*/ 82 w 82"/>
                <a:gd name="T111" fmla="*/ 54 h 54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82" h="54">
                  <a:moveTo>
                    <a:pt x="2" y="2"/>
                  </a:moveTo>
                  <a:lnTo>
                    <a:pt x="66" y="0"/>
                  </a:lnTo>
                  <a:lnTo>
                    <a:pt x="67" y="2"/>
                  </a:lnTo>
                  <a:lnTo>
                    <a:pt x="68" y="4"/>
                  </a:lnTo>
                  <a:lnTo>
                    <a:pt x="68" y="5"/>
                  </a:lnTo>
                  <a:lnTo>
                    <a:pt x="67" y="6"/>
                  </a:lnTo>
                  <a:lnTo>
                    <a:pt x="68" y="8"/>
                  </a:lnTo>
                  <a:lnTo>
                    <a:pt x="69" y="13"/>
                  </a:lnTo>
                  <a:lnTo>
                    <a:pt x="73" y="14"/>
                  </a:lnTo>
                  <a:lnTo>
                    <a:pt x="74" y="16"/>
                  </a:lnTo>
                  <a:lnTo>
                    <a:pt x="75" y="17"/>
                  </a:lnTo>
                  <a:lnTo>
                    <a:pt x="75" y="18"/>
                  </a:lnTo>
                  <a:lnTo>
                    <a:pt x="78" y="20"/>
                  </a:lnTo>
                  <a:lnTo>
                    <a:pt x="78" y="21"/>
                  </a:lnTo>
                  <a:lnTo>
                    <a:pt x="81" y="23"/>
                  </a:lnTo>
                  <a:lnTo>
                    <a:pt x="82" y="26"/>
                  </a:lnTo>
                  <a:lnTo>
                    <a:pt x="81" y="27"/>
                  </a:lnTo>
                  <a:lnTo>
                    <a:pt x="80" y="29"/>
                  </a:lnTo>
                  <a:lnTo>
                    <a:pt x="80" y="30"/>
                  </a:lnTo>
                  <a:lnTo>
                    <a:pt x="80" y="31"/>
                  </a:lnTo>
                  <a:lnTo>
                    <a:pt x="77" y="34"/>
                  </a:lnTo>
                  <a:lnTo>
                    <a:pt x="75" y="34"/>
                  </a:lnTo>
                  <a:lnTo>
                    <a:pt x="75" y="35"/>
                  </a:lnTo>
                  <a:lnTo>
                    <a:pt x="72" y="35"/>
                  </a:lnTo>
                  <a:lnTo>
                    <a:pt x="71" y="36"/>
                  </a:lnTo>
                  <a:lnTo>
                    <a:pt x="70" y="38"/>
                  </a:lnTo>
                  <a:lnTo>
                    <a:pt x="70" y="39"/>
                  </a:lnTo>
                  <a:lnTo>
                    <a:pt x="72" y="41"/>
                  </a:lnTo>
                  <a:lnTo>
                    <a:pt x="72" y="42"/>
                  </a:lnTo>
                  <a:lnTo>
                    <a:pt x="72" y="44"/>
                  </a:lnTo>
                  <a:lnTo>
                    <a:pt x="70" y="49"/>
                  </a:lnTo>
                  <a:lnTo>
                    <a:pt x="68" y="50"/>
                  </a:lnTo>
                  <a:lnTo>
                    <a:pt x="67" y="51"/>
                  </a:lnTo>
                  <a:lnTo>
                    <a:pt x="67" y="53"/>
                  </a:lnTo>
                  <a:lnTo>
                    <a:pt x="66" y="54"/>
                  </a:lnTo>
                  <a:lnTo>
                    <a:pt x="63" y="50"/>
                  </a:lnTo>
                  <a:lnTo>
                    <a:pt x="11" y="52"/>
                  </a:lnTo>
                  <a:lnTo>
                    <a:pt x="11" y="51"/>
                  </a:lnTo>
                  <a:lnTo>
                    <a:pt x="10" y="49"/>
                  </a:lnTo>
                  <a:lnTo>
                    <a:pt x="11" y="48"/>
                  </a:lnTo>
                  <a:lnTo>
                    <a:pt x="10" y="46"/>
                  </a:lnTo>
                  <a:lnTo>
                    <a:pt x="9" y="45"/>
                  </a:lnTo>
                  <a:lnTo>
                    <a:pt x="10" y="44"/>
                  </a:lnTo>
                  <a:lnTo>
                    <a:pt x="10" y="42"/>
                  </a:lnTo>
                  <a:lnTo>
                    <a:pt x="8" y="41"/>
                  </a:lnTo>
                  <a:lnTo>
                    <a:pt x="8" y="39"/>
                  </a:lnTo>
                  <a:lnTo>
                    <a:pt x="9" y="37"/>
                  </a:lnTo>
                  <a:lnTo>
                    <a:pt x="8" y="36"/>
                  </a:lnTo>
                  <a:lnTo>
                    <a:pt x="6" y="35"/>
                  </a:lnTo>
                  <a:lnTo>
                    <a:pt x="6" y="33"/>
                  </a:lnTo>
                  <a:lnTo>
                    <a:pt x="6" y="32"/>
                  </a:lnTo>
                  <a:lnTo>
                    <a:pt x="5" y="31"/>
                  </a:lnTo>
                  <a:lnTo>
                    <a:pt x="4" y="28"/>
                  </a:lnTo>
                  <a:lnTo>
                    <a:pt x="3" y="26"/>
                  </a:lnTo>
                  <a:lnTo>
                    <a:pt x="4" y="24"/>
                  </a:lnTo>
                  <a:lnTo>
                    <a:pt x="4" y="23"/>
                  </a:lnTo>
                  <a:lnTo>
                    <a:pt x="2" y="22"/>
                  </a:lnTo>
                  <a:lnTo>
                    <a:pt x="2" y="20"/>
                  </a:lnTo>
                  <a:lnTo>
                    <a:pt x="2" y="18"/>
                  </a:lnTo>
                  <a:lnTo>
                    <a:pt x="0" y="15"/>
                  </a:lnTo>
                  <a:lnTo>
                    <a:pt x="2" y="12"/>
                  </a:lnTo>
                  <a:lnTo>
                    <a:pt x="1" y="10"/>
                  </a:lnTo>
                  <a:lnTo>
                    <a:pt x="2" y="10"/>
                  </a:lnTo>
                  <a:lnTo>
                    <a:pt x="2" y="7"/>
                  </a:lnTo>
                  <a:lnTo>
                    <a:pt x="1" y="6"/>
                  </a:lnTo>
                  <a:lnTo>
                    <a:pt x="2" y="4"/>
                  </a:lnTo>
                  <a:lnTo>
                    <a:pt x="1" y="3"/>
                  </a:lnTo>
                  <a:lnTo>
                    <a:pt x="0" y="2"/>
                  </a:lnTo>
                  <a:lnTo>
                    <a:pt x="2" y="2"/>
                  </a:lnTo>
                  <a:close/>
                </a:path>
              </a:pathLst>
            </a:custGeom>
            <a:solidFill>
              <a:srgbClr val="FAF400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2473" name="Freeform 10"/>
            <p:cNvSpPr>
              <a:spLocks/>
            </p:cNvSpPr>
            <p:nvPr/>
          </p:nvSpPr>
          <p:spPr bwMode="auto">
            <a:xfrm>
              <a:off x="5597525" y="2282825"/>
              <a:ext cx="577850" cy="588963"/>
            </a:xfrm>
            <a:custGeom>
              <a:avLst/>
              <a:gdLst>
                <a:gd name="T0" fmla="*/ 29 w 71"/>
                <a:gd name="T1" fmla="*/ 75 h 76"/>
                <a:gd name="T2" fmla="*/ 24 w 71"/>
                <a:gd name="T3" fmla="*/ 72 h 76"/>
                <a:gd name="T4" fmla="*/ 22 w 71"/>
                <a:gd name="T5" fmla="*/ 65 h 76"/>
                <a:gd name="T6" fmla="*/ 23 w 71"/>
                <a:gd name="T7" fmla="*/ 63 h 76"/>
                <a:gd name="T8" fmla="*/ 21 w 71"/>
                <a:gd name="T9" fmla="*/ 59 h 76"/>
                <a:gd name="T10" fmla="*/ 21 w 71"/>
                <a:gd name="T11" fmla="*/ 54 h 76"/>
                <a:gd name="T12" fmla="*/ 17 w 71"/>
                <a:gd name="T13" fmla="*/ 50 h 76"/>
                <a:gd name="T14" fmla="*/ 12 w 71"/>
                <a:gd name="T15" fmla="*/ 45 h 76"/>
                <a:gd name="T16" fmla="*/ 8 w 71"/>
                <a:gd name="T17" fmla="*/ 43 h 76"/>
                <a:gd name="T18" fmla="*/ 7 w 71"/>
                <a:gd name="T19" fmla="*/ 42 h 76"/>
                <a:gd name="T20" fmla="*/ 3 w 71"/>
                <a:gd name="T21" fmla="*/ 41 h 76"/>
                <a:gd name="T22" fmla="*/ 1 w 71"/>
                <a:gd name="T23" fmla="*/ 39 h 76"/>
                <a:gd name="T24" fmla="*/ 2 w 71"/>
                <a:gd name="T25" fmla="*/ 31 h 76"/>
                <a:gd name="T26" fmla="*/ 3 w 71"/>
                <a:gd name="T27" fmla="*/ 28 h 76"/>
                <a:gd name="T28" fmla="*/ 0 w 71"/>
                <a:gd name="T29" fmla="*/ 25 h 76"/>
                <a:gd name="T30" fmla="*/ 1 w 71"/>
                <a:gd name="T31" fmla="*/ 22 h 76"/>
                <a:gd name="T32" fmla="*/ 5 w 71"/>
                <a:gd name="T33" fmla="*/ 17 h 76"/>
                <a:gd name="T34" fmla="*/ 7 w 71"/>
                <a:gd name="T35" fmla="*/ 16 h 76"/>
                <a:gd name="T36" fmla="*/ 7 w 71"/>
                <a:gd name="T37" fmla="*/ 6 h 76"/>
                <a:gd name="T38" fmla="*/ 9 w 71"/>
                <a:gd name="T39" fmla="*/ 5 h 76"/>
                <a:gd name="T40" fmla="*/ 13 w 71"/>
                <a:gd name="T41" fmla="*/ 5 h 76"/>
                <a:gd name="T42" fmla="*/ 22 w 71"/>
                <a:gd name="T43" fmla="*/ 1 h 76"/>
                <a:gd name="T44" fmla="*/ 24 w 71"/>
                <a:gd name="T45" fmla="*/ 1 h 76"/>
                <a:gd name="T46" fmla="*/ 23 w 71"/>
                <a:gd name="T47" fmla="*/ 3 h 76"/>
                <a:gd name="T48" fmla="*/ 22 w 71"/>
                <a:gd name="T49" fmla="*/ 6 h 76"/>
                <a:gd name="T50" fmla="*/ 26 w 71"/>
                <a:gd name="T51" fmla="*/ 5 h 76"/>
                <a:gd name="T52" fmla="*/ 28 w 71"/>
                <a:gd name="T53" fmla="*/ 6 h 76"/>
                <a:gd name="T54" fmla="*/ 31 w 71"/>
                <a:gd name="T55" fmla="*/ 8 h 76"/>
                <a:gd name="T56" fmla="*/ 32 w 71"/>
                <a:gd name="T57" fmla="*/ 10 h 76"/>
                <a:gd name="T58" fmla="*/ 44 w 71"/>
                <a:gd name="T59" fmla="*/ 13 h 76"/>
                <a:gd name="T60" fmla="*/ 48 w 71"/>
                <a:gd name="T61" fmla="*/ 15 h 76"/>
                <a:gd name="T62" fmla="*/ 50 w 71"/>
                <a:gd name="T63" fmla="*/ 15 h 76"/>
                <a:gd name="T64" fmla="*/ 51 w 71"/>
                <a:gd name="T65" fmla="*/ 15 h 76"/>
                <a:gd name="T66" fmla="*/ 56 w 71"/>
                <a:gd name="T67" fmla="*/ 16 h 76"/>
                <a:gd name="T68" fmla="*/ 56 w 71"/>
                <a:gd name="T69" fmla="*/ 17 h 76"/>
                <a:gd name="T70" fmla="*/ 58 w 71"/>
                <a:gd name="T71" fmla="*/ 18 h 76"/>
                <a:gd name="T72" fmla="*/ 61 w 71"/>
                <a:gd name="T73" fmla="*/ 21 h 76"/>
                <a:gd name="T74" fmla="*/ 60 w 71"/>
                <a:gd name="T75" fmla="*/ 25 h 76"/>
                <a:gd name="T76" fmla="*/ 63 w 71"/>
                <a:gd name="T77" fmla="*/ 25 h 76"/>
                <a:gd name="T78" fmla="*/ 62 w 71"/>
                <a:gd name="T79" fmla="*/ 27 h 76"/>
                <a:gd name="T80" fmla="*/ 64 w 71"/>
                <a:gd name="T81" fmla="*/ 30 h 76"/>
                <a:gd name="T82" fmla="*/ 61 w 71"/>
                <a:gd name="T83" fmla="*/ 33 h 76"/>
                <a:gd name="T84" fmla="*/ 59 w 71"/>
                <a:gd name="T85" fmla="*/ 38 h 76"/>
                <a:gd name="T86" fmla="*/ 59 w 71"/>
                <a:gd name="T87" fmla="*/ 39 h 76"/>
                <a:gd name="T88" fmla="*/ 63 w 71"/>
                <a:gd name="T89" fmla="*/ 35 h 76"/>
                <a:gd name="T90" fmla="*/ 66 w 71"/>
                <a:gd name="T91" fmla="*/ 33 h 76"/>
                <a:gd name="T92" fmla="*/ 68 w 71"/>
                <a:gd name="T93" fmla="*/ 31 h 76"/>
                <a:gd name="T94" fmla="*/ 68 w 71"/>
                <a:gd name="T95" fmla="*/ 28 h 76"/>
                <a:gd name="T96" fmla="*/ 69 w 71"/>
                <a:gd name="T97" fmla="*/ 27 h 76"/>
                <a:gd name="T98" fmla="*/ 70 w 71"/>
                <a:gd name="T99" fmla="*/ 25 h 76"/>
                <a:gd name="T100" fmla="*/ 71 w 71"/>
                <a:gd name="T101" fmla="*/ 26 h 76"/>
                <a:gd name="T102" fmla="*/ 69 w 71"/>
                <a:gd name="T103" fmla="*/ 33 h 76"/>
                <a:gd name="T104" fmla="*/ 68 w 71"/>
                <a:gd name="T105" fmla="*/ 35 h 76"/>
                <a:gd name="T106" fmla="*/ 66 w 71"/>
                <a:gd name="T107" fmla="*/ 40 h 76"/>
                <a:gd name="T108" fmla="*/ 66 w 71"/>
                <a:gd name="T109" fmla="*/ 45 h 76"/>
                <a:gd name="T110" fmla="*/ 64 w 71"/>
                <a:gd name="T111" fmla="*/ 47 h 76"/>
                <a:gd name="T112" fmla="*/ 65 w 71"/>
                <a:gd name="T113" fmla="*/ 54 h 76"/>
                <a:gd name="T114" fmla="*/ 63 w 71"/>
                <a:gd name="T115" fmla="*/ 59 h 76"/>
                <a:gd name="T116" fmla="*/ 65 w 71"/>
                <a:gd name="T117" fmla="*/ 70 h 76"/>
                <a:gd name="T118" fmla="*/ 65 w 71"/>
                <a:gd name="T119" fmla="*/ 71 h 76"/>
                <a:gd name="T120" fmla="*/ 65 w 71"/>
                <a:gd name="T121" fmla="*/ 74 h 76"/>
                <a:gd name="T122" fmla="*/ 30 w 71"/>
                <a:gd name="T123" fmla="*/ 76 h 7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1"/>
                <a:gd name="T187" fmla="*/ 0 h 76"/>
                <a:gd name="T188" fmla="*/ 71 w 71"/>
                <a:gd name="T189" fmla="*/ 76 h 7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1" h="76">
                  <a:moveTo>
                    <a:pt x="30" y="76"/>
                  </a:moveTo>
                  <a:lnTo>
                    <a:pt x="29" y="75"/>
                  </a:lnTo>
                  <a:lnTo>
                    <a:pt x="28" y="73"/>
                  </a:lnTo>
                  <a:lnTo>
                    <a:pt x="24" y="72"/>
                  </a:lnTo>
                  <a:lnTo>
                    <a:pt x="23" y="67"/>
                  </a:lnTo>
                  <a:lnTo>
                    <a:pt x="22" y="65"/>
                  </a:lnTo>
                  <a:lnTo>
                    <a:pt x="23" y="64"/>
                  </a:lnTo>
                  <a:lnTo>
                    <a:pt x="23" y="63"/>
                  </a:lnTo>
                  <a:lnTo>
                    <a:pt x="22" y="61"/>
                  </a:lnTo>
                  <a:lnTo>
                    <a:pt x="21" y="59"/>
                  </a:lnTo>
                  <a:lnTo>
                    <a:pt x="21" y="56"/>
                  </a:lnTo>
                  <a:lnTo>
                    <a:pt x="21" y="54"/>
                  </a:lnTo>
                  <a:lnTo>
                    <a:pt x="21" y="53"/>
                  </a:lnTo>
                  <a:lnTo>
                    <a:pt x="17" y="50"/>
                  </a:lnTo>
                  <a:lnTo>
                    <a:pt x="13" y="48"/>
                  </a:lnTo>
                  <a:lnTo>
                    <a:pt x="12" y="45"/>
                  </a:lnTo>
                  <a:lnTo>
                    <a:pt x="8" y="44"/>
                  </a:lnTo>
                  <a:lnTo>
                    <a:pt x="8" y="43"/>
                  </a:lnTo>
                  <a:lnTo>
                    <a:pt x="7" y="42"/>
                  </a:lnTo>
                  <a:lnTo>
                    <a:pt x="4" y="41"/>
                  </a:lnTo>
                  <a:lnTo>
                    <a:pt x="3" y="41"/>
                  </a:lnTo>
                  <a:lnTo>
                    <a:pt x="2" y="40"/>
                  </a:lnTo>
                  <a:lnTo>
                    <a:pt x="1" y="39"/>
                  </a:lnTo>
                  <a:lnTo>
                    <a:pt x="1" y="34"/>
                  </a:lnTo>
                  <a:lnTo>
                    <a:pt x="2" y="31"/>
                  </a:lnTo>
                  <a:lnTo>
                    <a:pt x="2" y="30"/>
                  </a:lnTo>
                  <a:lnTo>
                    <a:pt x="3" y="28"/>
                  </a:lnTo>
                  <a:lnTo>
                    <a:pt x="1" y="26"/>
                  </a:lnTo>
                  <a:lnTo>
                    <a:pt x="0" y="25"/>
                  </a:lnTo>
                  <a:lnTo>
                    <a:pt x="1" y="22"/>
                  </a:lnTo>
                  <a:lnTo>
                    <a:pt x="1" y="20"/>
                  </a:lnTo>
                  <a:lnTo>
                    <a:pt x="5" y="17"/>
                  </a:lnTo>
                  <a:lnTo>
                    <a:pt x="6" y="17"/>
                  </a:lnTo>
                  <a:lnTo>
                    <a:pt x="7" y="16"/>
                  </a:lnTo>
                  <a:lnTo>
                    <a:pt x="6" y="7"/>
                  </a:lnTo>
                  <a:lnTo>
                    <a:pt x="7" y="6"/>
                  </a:lnTo>
                  <a:lnTo>
                    <a:pt x="8" y="5"/>
                  </a:lnTo>
                  <a:lnTo>
                    <a:pt x="9" y="5"/>
                  </a:lnTo>
                  <a:lnTo>
                    <a:pt x="11" y="6"/>
                  </a:lnTo>
                  <a:lnTo>
                    <a:pt x="13" y="5"/>
                  </a:lnTo>
                  <a:lnTo>
                    <a:pt x="16" y="4"/>
                  </a:lnTo>
                  <a:lnTo>
                    <a:pt x="22" y="1"/>
                  </a:lnTo>
                  <a:lnTo>
                    <a:pt x="23" y="0"/>
                  </a:lnTo>
                  <a:lnTo>
                    <a:pt x="24" y="1"/>
                  </a:lnTo>
                  <a:lnTo>
                    <a:pt x="24" y="2"/>
                  </a:lnTo>
                  <a:lnTo>
                    <a:pt x="23" y="3"/>
                  </a:lnTo>
                  <a:lnTo>
                    <a:pt x="23" y="4"/>
                  </a:lnTo>
                  <a:lnTo>
                    <a:pt x="22" y="6"/>
                  </a:lnTo>
                  <a:lnTo>
                    <a:pt x="25" y="5"/>
                  </a:lnTo>
                  <a:lnTo>
                    <a:pt x="26" y="5"/>
                  </a:lnTo>
                  <a:lnTo>
                    <a:pt x="27" y="7"/>
                  </a:lnTo>
                  <a:lnTo>
                    <a:pt x="28" y="6"/>
                  </a:lnTo>
                  <a:lnTo>
                    <a:pt x="29" y="7"/>
                  </a:lnTo>
                  <a:lnTo>
                    <a:pt x="31" y="8"/>
                  </a:lnTo>
                  <a:lnTo>
                    <a:pt x="32" y="8"/>
                  </a:lnTo>
                  <a:lnTo>
                    <a:pt x="32" y="10"/>
                  </a:lnTo>
                  <a:lnTo>
                    <a:pt x="33" y="11"/>
                  </a:lnTo>
                  <a:lnTo>
                    <a:pt x="44" y="13"/>
                  </a:lnTo>
                  <a:lnTo>
                    <a:pt x="46" y="13"/>
                  </a:lnTo>
                  <a:lnTo>
                    <a:pt x="48" y="15"/>
                  </a:lnTo>
                  <a:lnTo>
                    <a:pt x="50" y="15"/>
                  </a:lnTo>
                  <a:lnTo>
                    <a:pt x="51" y="15"/>
                  </a:lnTo>
                  <a:lnTo>
                    <a:pt x="54" y="15"/>
                  </a:lnTo>
                  <a:lnTo>
                    <a:pt x="56" y="16"/>
                  </a:lnTo>
                  <a:lnTo>
                    <a:pt x="57" y="17"/>
                  </a:lnTo>
                  <a:lnTo>
                    <a:pt x="56" y="17"/>
                  </a:lnTo>
                  <a:lnTo>
                    <a:pt x="56" y="18"/>
                  </a:lnTo>
                  <a:lnTo>
                    <a:pt x="58" y="18"/>
                  </a:lnTo>
                  <a:lnTo>
                    <a:pt x="60" y="19"/>
                  </a:lnTo>
                  <a:lnTo>
                    <a:pt x="61" y="21"/>
                  </a:lnTo>
                  <a:lnTo>
                    <a:pt x="60" y="25"/>
                  </a:lnTo>
                  <a:lnTo>
                    <a:pt x="62" y="25"/>
                  </a:lnTo>
                  <a:lnTo>
                    <a:pt x="63" y="25"/>
                  </a:lnTo>
                  <a:lnTo>
                    <a:pt x="62" y="26"/>
                  </a:lnTo>
                  <a:lnTo>
                    <a:pt x="62" y="27"/>
                  </a:lnTo>
                  <a:lnTo>
                    <a:pt x="62" y="28"/>
                  </a:lnTo>
                  <a:lnTo>
                    <a:pt x="64" y="30"/>
                  </a:lnTo>
                  <a:lnTo>
                    <a:pt x="61" y="33"/>
                  </a:lnTo>
                  <a:lnTo>
                    <a:pt x="60" y="36"/>
                  </a:lnTo>
                  <a:lnTo>
                    <a:pt x="59" y="38"/>
                  </a:lnTo>
                  <a:lnTo>
                    <a:pt x="59" y="39"/>
                  </a:lnTo>
                  <a:lnTo>
                    <a:pt x="61" y="38"/>
                  </a:lnTo>
                  <a:lnTo>
                    <a:pt x="63" y="35"/>
                  </a:lnTo>
                  <a:lnTo>
                    <a:pt x="65" y="33"/>
                  </a:lnTo>
                  <a:lnTo>
                    <a:pt x="66" y="33"/>
                  </a:lnTo>
                  <a:lnTo>
                    <a:pt x="67" y="32"/>
                  </a:lnTo>
                  <a:lnTo>
                    <a:pt x="68" y="31"/>
                  </a:lnTo>
                  <a:lnTo>
                    <a:pt x="68" y="30"/>
                  </a:lnTo>
                  <a:lnTo>
                    <a:pt x="68" y="28"/>
                  </a:lnTo>
                  <a:lnTo>
                    <a:pt x="68" y="27"/>
                  </a:lnTo>
                  <a:lnTo>
                    <a:pt x="69" y="27"/>
                  </a:lnTo>
                  <a:lnTo>
                    <a:pt x="69" y="26"/>
                  </a:lnTo>
                  <a:lnTo>
                    <a:pt x="70" y="25"/>
                  </a:lnTo>
                  <a:lnTo>
                    <a:pt x="71" y="25"/>
                  </a:lnTo>
                  <a:lnTo>
                    <a:pt x="71" y="26"/>
                  </a:lnTo>
                  <a:lnTo>
                    <a:pt x="71" y="28"/>
                  </a:lnTo>
                  <a:lnTo>
                    <a:pt x="69" y="33"/>
                  </a:lnTo>
                  <a:lnTo>
                    <a:pt x="68" y="34"/>
                  </a:lnTo>
                  <a:lnTo>
                    <a:pt x="68" y="35"/>
                  </a:lnTo>
                  <a:lnTo>
                    <a:pt x="68" y="36"/>
                  </a:lnTo>
                  <a:lnTo>
                    <a:pt x="66" y="40"/>
                  </a:lnTo>
                  <a:lnTo>
                    <a:pt x="66" y="43"/>
                  </a:lnTo>
                  <a:lnTo>
                    <a:pt x="66" y="45"/>
                  </a:lnTo>
                  <a:lnTo>
                    <a:pt x="64" y="46"/>
                  </a:lnTo>
                  <a:lnTo>
                    <a:pt x="64" y="47"/>
                  </a:lnTo>
                  <a:lnTo>
                    <a:pt x="64" y="50"/>
                  </a:lnTo>
                  <a:lnTo>
                    <a:pt x="65" y="54"/>
                  </a:lnTo>
                  <a:lnTo>
                    <a:pt x="64" y="55"/>
                  </a:lnTo>
                  <a:lnTo>
                    <a:pt x="63" y="59"/>
                  </a:lnTo>
                  <a:lnTo>
                    <a:pt x="63" y="65"/>
                  </a:lnTo>
                  <a:lnTo>
                    <a:pt x="65" y="70"/>
                  </a:lnTo>
                  <a:lnTo>
                    <a:pt x="65" y="71"/>
                  </a:lnTo>
                  <a:lnTo>
                    <a:pt x="65" y="72"/>
                  </a:lnTo>
                  <a:lnTo>
                    <a:pt x="65" y="74"/>
                  </a:lnTo>
                  <a:lnTo>
                    <a:pt x="30" y="76"/>
                  </a:lnTo>
                  <a:close/>
                </a:path>
              </a:pathLst>
            </a:custGeom>
            <a:solidFill>
              <a:srgbClr val="FAF400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2474" name="Freeform 11"/>
            <p:cNvSpPr>
              <a:spLocks/>
            </p:cNvSpPr>
            <p:nvPr/>
          </p:nvSpPr>
          <p:spPr bwMode="auto">
            <a:xfrm>
              <a:off x="6445250" y="2840038"/>
              <a:ext cx="461963" cy="487362"/>
            </a:xfrm>
            <a:custGeom>
              <a:avLst/>
              <a:gdLst>
                <a:gd name="T0" fmla="*/ 5 w 57"/>
                <a:gd name="T1" fmla="*/ 55 h 63"/>
                <a:gd name="T2" fmla="*/ 8 w 57"/>
                <a:gd name="T3" fmla="*/ 56 h 63"/>
                <a:gd name="T4" fmla="*/ 10 w 57"/>
                <a:gd name="T5" fmla="*/ 55 h 63"/>
                <a:gd name="T6" fmla="*/ 13 w 57"/>
                <a:gd name="T7" fmla="*/ 59 h 63"/>
                <a:gd name="T8" fmla="*/ 18 w 57"/>
                <a:gd name="T9" fmla="*/ 60 h 63"/>
                <a:gd name="T10" fmla="*/ 22 w 57"/>
                <a:gd name="T11" fmla="*/ 61 h 63"/>
                <a:gd name="T12" fmla="*/ 25 w 57"/>
                <a:gd name="T13" fmla="*/ 61 h 63"/>
                <a:gd name="T14" fmla="*/ 28 w 57"/>
                <a:gd name="T15" fmla="*/ 61 h 63"/>
                <a:gd name="T16" fmla="*/ 29 w 57"/>
                <a:gd name="T17" fmla="*/ 59 h 63"/>
                <a:gd name="T18" fmla="*/ 31 w 57"/>
                <a:gd name="T19" fmla="*/ 59 h 63"/>
                <a:gd name="T20" fmla="*/ 34 w 57"/>
                <a:gd name="T21" fmla="*/ 62 h 63"/>
                <a:gd name="T22" fmla="*/ 36 w 57"/>
                <a:gd name="T23" fmla="*/ 63 h 63"/>
                <a:gd name="T24" fmla="*/ 39 w 57"/>
                <a:gd name="T25" fmla="*/ 61 h 63"/>
                <a:gd name="T26" fmla="*/ 40 w 57"/>
                <a:gd name="T27" fmla="*/ 58 h 63"/>
                <a:gd name="T28" fmla="*/ 41 w 57"/>
                <a:gd name="T29" fmla="*/ 52 h 63"/>
                <a:gd name="T30" fmla="*/ 44 w 57"/>
                <a:gd name="T31" fmla="*/ 54 h 63"/>
                <a:gd name="T32" fmla="*/ 45 w 57"/>
                <a:gd name="T33" fmla="*/ 51 h 63"/>
                <a:gd name="T34" fmla="*/ 47 w 57"/>
                <a:gd name="T35" fmla="*/ 47 h 63"/>
                <a:gd name="T36" fmla="*/ 48 w 57"/>
                <a:gd name="T37" fmla="*/ 45 h 63"/>
                <a:gd name="T38" fmla="*/ 51 w 57"/>
                <a:gd name="T39" fmla="*/ 44 h 63"/>
                <a:gd name="T40" fmla="*/ 53 w 57"/>
                <a:gd name="T41" fmla="*/ 41 h 63"/>
                <a:gd name="T42" fmla="*/ 55 w 57"/>
                <a:gd name="T43" fmla="*/ 39 h 63"/>
                <a:gd name="T44" fmla="*/ 55 w 57"/>
                <a:gd name="T45" fmla="*/ 36 h 63"/>
                <a:gd name="T46" fmla="*/ 56 w 57"/>
                <a:gd name="T47" fmla="*/ 34 h 63"/>
                <a:gd name="T48" fmla="*/ 54 w 57"/>
                <a:gd name="T49" fmla="*/ 26 h 63"/>
                <a:gd name="T50" fmla="*/ 55 w 57"/>
                <a:gd name="T51" fmla="*/ 23 h 63"/>
                <a:gd name="T52" fmla="*/ 57 w 57"/>
                <a:gd name="T53" fmla="*/ 22 h 63"/>
                <a:gd name="T54" fmla="*/ 46 w 57"/>
                <a:gd name="T55" fmla="*/ 3 h 63"/>
                <a:gd name="T56" fmla="*/ 42 w 57"/>
                <a:gd name="T57" fmla="*/ 6 h 63"/>
                <a:gd name="T58" fmla="*/ 37 w 57"/>
                <a:gd name="T59" fmla="*/ 10 h 63"/>
                <a:gd name="T60" fmla="*/ 34 w 57"/>
                <a:gd name="T61" fmla="*/ 10 h 63"/>
                <a:gd name="T62" fmla="*/ 30 w 57"/>
                <a:gd name="T63" fmla="*/ 13 h 63"/>
                <a:gd name="T64" fmla="*/ 27 w 57"/>
                <a:gd name="T65" fmla="*/ 12 h 63"/>
                <a:gd name="T66" fmla="*/ 25 w 57"/>
                <a:gd name="T67" fmla="*/ 12 h 63"/>
                <a:gd name="T68" fmla="*/ 25 w 57"/>
                <a:gd name="T69" fmla="*/ 11 h 63"/>
                <a:gd name="T70" fmla="*/ 19 w 57"/>
                <a:gd name="T71" fmla="*/ 9 h 63"/>
                <a:gd name="T72" fmla="*/ 17 w 57"/>
                <a:gd name="T73" fmla="*/ 10 h 63"/>
                <a:gd name="T74" fmla="*/ 0 w 57"/>
                <a:gd name="T75" fmla="*/ 11 h 63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57"/>
                <a:gd name="T115" fmla="*/ 0 h 63"/>
                <a:gd name="T116" fmla="*/ 57 w 57"/>
                <a:gd name="T117" fmla="*/ 63 h 63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57" h="63">
                  <a:moveTo>
                    <a:pt x="0" y="11"/>
                  </a:moveTo>
                  <a:lnTo>
                    <a:pt x="5" y="55"/>
                  </a:lnTo>
                  <a:lnTo>
                    <a:pt x="6" y="55"/>
                  </a:lnTo>
                  <a:lnTo>
                    <a:pt x="8" y="56"/>
                  </a:lnTo>
                  <a:lnTo>
                    <a:pt x="10" y="55"/>
                  </a:lnTo>
                  <a:lnTo>
                    <a:pt x="12" y="57"/>
                  </a:lnTo>
                  <a:lnTo>
                    <a:pt x="13" y="59"/>
                  </a:lnTo>
                  <a:lnTo>
                    <a:pt x="15" y="60"/>
                  </a:lnTo>
                  <a:lnTo>
                    <a:pt x="18" y="60"/>
                  </a:lnTo>
                  <a:lnTo>
                    <a:pt x="21" y="62"/>
                  </a:lnTo>
                  <a:lnTo>
                    <a:pt x="22" y="61"/>
                  </a:lnTo>
                  <a:lnTo>
                    <a:pt x="23" y="60"/>
                  </a:lnTo>
                  <a:lnTo>
                    <a:pt x="25" y="61"/>
                  </a:lnTo>
                  <a:lnTo>
                    <a:pt x="27" y="61"/>
                  </a:lnTo>
                  <a:lnTo>
                    <a:pt x="28" y="61"/>
                  </a:lnTo>
                  <a:lnTo>
                    <a:pt x="29" y="60"/>
                  </a:lnTo>
                  <a:lnTo>
                    <a:pt x="29" y="59"/>
                  </a:lnTo>
                  <a:lnTo>
                    <a:pt x="31" y="58"/>
                  </a:lnTo>
                  <a:lnTo>
                    <a:pt x="31" y="59"/>
                  </a:lnTo>
                  <a:lnTo>
                    <a:pt x="33" y="61"/>
                  </a:lnTo>
                  <a:lnTo>
                    <a:pt x="34" y="62"/>
                  </a:lnTo>
                  <a:lnTo>
                    <a:pt x="36" y="63"/>
                  </a:lnTo>
                  <a:lnTo>
                    <a:pt x="38" y="63"/>
                  </a:lnTo>
                  <a:lnTo>
                    <a:pt x="39" y="61"/>
                  </a:lnTo>
                  <a:lnTo>
                    <a:pt x="40" y="60"/>
                  </a:lnTo>
                  <a:lnTo>
                    <a:pt x="40" y="58"/>
                  </a:lnTo>
                  <a:lnTo>
                    <a:pt x="40" y="56"/>
                  </a:lnTo>
                  <a:lnTo>
                    <a:pt x="41" y="52"/>
                  </a:lnTo>
                  <a:lnTo>
                    <a:pt x="42" y="52"/>
                  </a:lnTo>
                  <a:lnTo>
                    <a:pt x="44" y="54"/>
                  </a:lnTo>
                  <a:lnTo>
                    <a:pt x="45" y="52"/>
                  </a:lnTo>
                  <a:lnTo>
                    <a:pt x="45" y="51"/>
                  </a:lnTo>
                  <a:lnTo>
                    <a:pt x="46" y="48"/>
                  </a:lnTo>
                  <a:lnTo>
                    <a:pt x="47" y="47"/>
                  </a:lnTo>
                  <a:lnTo>
                    <a:pt x="47" y="46"/>
                  </a:lnTo>
                  <a:lnTo>
                    <a:pt x="48" y="45"/>
                  </a:lnTo>
                  <a:lnTo>
                    <a:pt x="49" y="45"/>
                  </a:lnTo>
                  <a:lnTo>
                    <a:pt x="51" y="44"/>
                  </a:lnTo>
                  <a:lnTo>
                    <a:pt x="53" y="41"/>
                  </a:lnTo>
                  <a:lnTo>
                    <a:pt x="54" y="41"/>
                  </a:lnTo>
                  <a:lnTo>
                    <a:pt x="55" y="39"/>
                  </a:lnTo>
                  <a:lnTo>
                    <a:pt x="55" y="37"/>
                  </a:lnTo>
                  <a:lnTo>
                    <a:pt x="55" y="36"/>
                  </a:lnTo>
                  <a:lnTo>
                    <a:pt x="55" y="35"/>
                  </a:lnTo>
                  <a:lnTo>
                    <a:pt x="56" y="34"/>
                  </a:lnTo>
                  <a:lnTo>
                    <a:pt x="57" y="27"/>
                  </a:lnTo>
                  <a:lnTo>
                    <a:pt x="54" y="26"/>
                  </a:lnTo>
                  <a:lnTo>
                    <a:pt x="56" y="25"/>
                  </a:lnTo>
                  <a:lnTo>
                    <a:pt x="55" y="23"/>
                  </a:lnTo>
                  <a:lnTo>
                    <a:pt x="56" y="22"/>
                  </a:lnTo>
                  <a:lnTo>
                    <a:pt x="57" y="22"/>
                  </a:lnTo>
                  <a:lnTo>
                    <a:pt x="53" y="0"/>
                  </a:lnTo>
                  <a:lnTo>
                    <a:pt x="46" y="3"/>
                  </a:lnTo>
                  <a:lnTo>
                    <a:pt x="44" y="5"/>
                  </a:lnTo>
                  <a:lnTo>
                    <a:pt x="42" y="6"/>
                  </a:lnTo>
                  <a:lnTo>
                    <a:pt x="39" y="10"/>
                  </a:lnTo>
                  <a:lnTo>
                    <a:pt x="37" y="10"/>
                  </a:lnTo>
                  <a:lnTo>
                    <a:pt x="36" y="10"/>
                  </a:lnTo>
                  <a:lnTo>
                    <a:pt x="34" y="10"/>
                  </a:lnTo>
                  <a:lnTo>
                    <a:pt x="33" y="11"/>
                  </a:lnTo>
                  <a:lnTo>
                    <a:pt x="30" y="13"/>
                  </a:lnTo>
                  <a:lnTo>
                    <a:pt x="29" y="13"/>
                  </a:lnTo>
                  <a:lnTo>
                    <a:pt x="27" y="12"/>
                  </a:lnTo>
                  <a:lnTo>
                    <a:pt x="26" y="13"/>
                  </a:lnTo>
                  <a:lnTo>
                    <a:pt x="25" y="12"/>
                  </a:lnTo>
                  <a:lnTo>
                    <a:pt x="26" y="11"/>
                  </a:lnTo>
                  <a:lnTo>
                    <a:pt x="25" y="11"/>
                  </a:lnTo>
                  <a:lnTo>
                    <a:pt x="23" y="11"/>
                  </a:lnTo>
                  <a:lnTo>
                    <a:pt x="19" y="9"/>
                  </a:lnTo>
                  <a:lnTo>
                    <a:pt x="18" y="9"/>
                  </a:lnTo>
                  <a:lnTo>
                    <a:pt x="17" y="10"/>
                  </a:lnTo>
                  <a:lnTo>
                    <a:pt x="17" y="9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FAF400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2475" name="Freeform 12"/>
            <p:cNvSpPr>
              <a:spLocks/>
            </p:cNvSpPr>
            <p:nvPr/>
          </p:nvSpPr>
          <p:spPr bwMode="auto">
            <a:xfrm>
              <a:off x="6289675" y="4311650"/>
              <a:ext cx="1003300" cy="719138"/>
            </a:xfrm>
            <a:custGeom>
              <a:avLst/>
              <a:gdLst>
                <a:gd name="T0" fmla="*/ 0 w 123"/>
                <a:gd name="T1" fmla="*/ 8 h 93"/>
                <a:gd name="T2" fmla="*/ 0 w 123"/>
                <a:gd name="T3" fmla="*/ 10 h 93"/>
                <a:gd name="T4" fmla="*/ 2 w 123"/>
                <a:gd name="T5" fmla="*/ 12 h 93"/>
                <a:gd name="T6" fmla="*/ 3 w 123"/>
                <a:gd name="T7" fmla="*/ 15 h 93"/>
                <a:gd name="T8" fmla="*/ 4 w 123"/>
                <a:gd name="T9" fmla="*/ 17 h 93"/>
                <a:gd name="T10" fmla="*/ 3 w 123"/>
                <a:gd name="T11" fmla="*/ 19 h 93"/>
                <a:gd name="T12" fmla="*/ 7 w 123"/>
                <a:gd name="T13" fmla="*/ 18 h 93"/>
                <a:gd name="T14" fmla="*/ 9 w 123"/>
                <a:gd name="T15" fmla="*/ 15 h 93"/>
                <a:gd name="T16" fmla="*/ 10 w 123"/>
                <a:gd name="T17" fmla="*/ 15 h 93"/>
                <a:gd name="T18" fmla="*/ 9 w 123"/>
                <a:gd name="T19" fmla="*/ 17 h 93"/>
                <a:gd name="T20" fmla="*/ 19 w 123"/>
                <a:gd name="T21" fmla="*/ 14 h 93"/>
                <a:gd name="T22" fmla="*/ 19 w 123"/>
                <a:gd name="T23" fmla="*/ 16 h 93"/>
                <a:gd name="T24" fmla="*/ 25 w 123"/>
                <a:gd name="T25" fmla="*/ 17 h 93"/>
                <a:gd name="T26" fmla="*/ 29 w 123"/>
                <a:gd name="T27" fmla="*/ 18 h 93"/>
                <a:gd name="T28" fmla="*/ 31 w 123"/>
                <a:gd name="T29" fmla="*/ 19 h 93"/>
                <a:gd name="T30" fmla="*/ 31 w 123"/>
                <a:gd name="T31" fmla="*/ 20 h 93"/>
                <a:gd name="T32" fmla="*/ 36 w 123"/>
                <a:gd name="T33" fmla="*/ 24 h 93"/>
                <a:gd name="T34" fmla="*/ 35 w 123"/>
                <a:gd name="T35" fmla="*/ 25 h 93"/>
                <a:gd name="T36" fmla="*/ 34 w 123"/>
                <a:gd name="T37" fmla="*/ 26 h 93"/>
                <a:gd name="T38" fmla="*/ 41 w 123"/>
                <a:gd name="T39" fmla="*/ 24 h 93"/>
                <a:gd name="T40" fmla="*/ 50 w 123"/>
                <a:gd name="T41" fmla="*/ 21 h 93"/>
                <a:gd name="T42" fmla="*/ 50 w 123"/>
                <a:gd name="T43" fmla="*/ 18 h 93"/>
                <a:gd name="T44" fmla="*/ 61 w 123"/>
                <a:gd name="T45" fmla="*/ 21 h 93"/>
                <a:gd name="T46" fmla="*/ 69 w 123"/>
                <a:gd name="T47" fmla="*/ 28 h 93"/>
                <a:gd name="T48" fmla="*/ 74 w 123"/>
                <a:gd name="T49" fmla="*/ 30 h 93"/>
                <a:gd name="T50" fmla="*/ 77 w 123"/>
                <a:gd name="T51" fmla="*/ 36 h 93"/>
                <a:gd name="T52" fmla="*/ 76 w 123"/>
                <a:gd name="T53" fmla="*/ 48 h 93"/>
                <a:gd name="T54" fmla="*/ 80 w 123"/>
                <a:gd name="T55" fmla="*/ 54 h 93"/>
                <a:gd name="T56" fmla="*/ 79 w 123"/>
                <a:gd name="T57" fmla="*/ 50 h 93"/>
                <a:gd name="T58" fmla="*/ 82 w 123"/>
                <a:gd name="T59" fmla="*/ 51 h 93"/>
                <a:gd name="T60" fmla="*/ 83 w 123"/>
                <a:gd name="T61" fmla="*/ 50 h 93"/>
                <a:gd name="T62" fmla="*/ 83 w 123"/>
                <a:gd name="T63" fmla="*/ 53 h 93"/>
                <a:gd name="T64" fmla="*/ 80 w 123"/>
                <a:gd name="T65" fmla="*/ 57 h 93"/>
                <a:gd name="T66" fmla="*/ 83 w 123"/>
                <a:gd name="T67" fmla="*/ 61 h 93"/>
                <a:gd name="T68" fmla="*/ 89 w 123"/>
                <a:gd name="T69" fmla="*/ 68 h 93"/>
                <a:gd name="T70" fmla="*/ 91 w 123"/>
                <a:gd name="T71" fmla="*/ 69 h 93"/>
                <a:gd name="T72" fmla="*/ 94 w 123"/>
                <a:gd name="T73" fmla="*/ 74 h 93"/>
                <a:gd name="T74" fmla="*/ 99 w 123"/>
                <a:gd name="T75" fmla="*/ 82 h 93"/>
                <a:gd name="T76" fmla="*/ 108 w 123"/>
                <a:gd name="T77" fmla="*/ 88 h 93"/>
                <a:gd name="T78" fmla="*/ 111 w 123"/>
                <a:gd name="T79" fmla="*/ 90 h 93"/>
                <a:gd name="T80" fmla="*/ 110 w 123"/>
                <a:gd name="T81" fmla="*/ 91 h 93"/>
                <a:gd name="T82" fmla="*/ 109 w 123"/>
                <a:gd name="T83" fmla="*/ 92 h 93"/>
                <a:gd name="T84" fmla="*/ 113 w 123"/>
                <a:gd name="T85" fmla="*/ 92 h 93"/>
                <a:gd name="T86" fmla="*/ 121 w 123"/>
                <a:gd name="T87" fmla="*/ 88 h 93"/>
                <a:gd name="T88" fmla="*/ 121 w 123"/>
                <a:gd name="T89" fmla="*/ 82 h 93"/>
                <a:gd name="T90" fmla="*/ 122 w 123"/>
                <a:gd name="T91" fmla="*/ 74 h 93"/>
                <a:gd name="T92" fmla="*/ 121 w 123"/>
                <a:gd name="T93" fmla="*/ 61 h 93"/>
                <a:gd name="T94" fmla="*/ 113 w 123"/>
                <a:gd name="T95" fmla="*/ 48 h 93"/>
                <a:gd name="T96" fmla="*/ 110 w 123"/>
                <a:gd name="T97" fmla="*/ 43 h 93"/>
                <a:gd name="T98" fmla="*/ 110 w 123"/>
                <a:gd name="T99" fmla="*/ 38 h 93"/>
                <a:gd name="T100" fmla="*/ 103 w 123"/>
                <a:gd name="T101" fmla="*/ 29 h 93"/>
                <a:gd name="T102" fmla="*/ 99 w 123"/>
                <a:gd name="T103" fmla="*/ 24 h 93"/>
                <a:gd name="T104" fmla="*/ 92 w 123"/>
                <a:gd name="T105" fmla="*/ 8 h 93"/>
                <a:gd name="T106" fmla="*/ 90 w 123"/>
                <a:gd name="T107" fmla="*/ 6 h 93"/>
                <a:gd name="T108" fmla="*/ 88 w 123"/>
                <a:gd name="T109" fmla="*/ 1 h 93"/>
                <a:gd name="T110" fmla="*/ 82 w 123"/>
                <a:gd name="T111" fmla="*/ 1 h 93"/>
                <a:gd name="T112" fmla="*/ 82 w 123"/>
                <a:gd name="T113" fmla="*/ 7 h 93"/>
                <a:gd name="T114" fmla="*/ 80 w 123"/>
                <a:gd name="T115" fmla="*/ 8 h 93"/>
                <a:gd name="T116" fmla="*/ 39 w 123"/>
                <a:gd name="T117" fmla="*/ 7 h 93"/>
                <a:gd name="T118" fmla="*/ 38 w 123"/>
                <a:gd name="T119" fmla="*/ 3 h 93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23"/>
                <a:gd name="T181" fmla="*/ 0 h 93"/>
                <a:gd name="T182" fmla="*/ 123 w 123"/>
                <a:gd name="T183" fmla="*/ 93 h 93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23" h="93">
                  <a:moveTo>
                    <a:pt x="38" y="3"/>
                  </a:moveTo>
                  <a:lnTo>
                    <a:pt x="0" y="7"/>
                  </a:lnTo>
                  <a:lnTo>
                    <a:pt x="0" y="8"/>
                  </a:lnTo>
                  <a:lnTo>
                    <a:pt x="0" y="9"/>
                  </a:lnTo>
                  <a:lnTo>
                    <a:pt x="0" y="10"/>
                  </a:lnTo>
                  <a:lnTo>
                    <a:pt x="1" y="12"/>
                  </a:lnTo>
                  <a:lnTo>
                    <a:pt x="2" y="12"/>
                  </a:lnTo>
                  <a:lnTo>
                    <a:pt x="4" y="13"/>
                  </a:lnTo>
                  <a:lnTo>
                    <a:pt x="4" y="14"/>
                  </a:lnTo>
                  <a:lnTo>
                    <a:pt x="3" y="15"/>
                  </a:lnTo>
                  <a:lnTo>
                    <a:pt x="3" y="16"/>
                  </a:lnTo>
                  <a:lnTo>
                    <a:pt x="4" y="16"/>
                  </a:lnTo>
                  <a:lnTo>
                    <a:pt x="4" y="17"/>
                  </a:lnTo>
                  <a:lnTo>
                    <a:pt x="3" y="18"/>
                  </a:lnTo>
                  <a:lnTo>
                    <a:pt x="3" y="19"/>
                  </a:lnTo>
                  <a:lnTo>
                    <a:pt x="4" y="19"/>
                  </a:lnTo>
                  <a:lnTo>
                    <a:pt x="6" y="18"/>
                  </a:lnTo>
                  <a:lnTo>
                    <a:pt x="7" y="18"/>
                  </a:lnTo>
                  <a:lnTo>
                    <a:pt x="7" y="16"/>
                  </a:lnTo>
                  <a:lnTo>
                    <a:pt x="8" y="15"/>
                  </a:lnTo>
                  <a:lnTo>
                    <a:pt x="9" y="15"/>
                  </a:lnTo>
                  <a:lnTo>
                    <a:pt x="10" y="15"/>
                  </a:lnTo>
                  <a:lnTo>
                    <a:pt x="10" y="16"/>
                  </a:lnTo>
                  <a:lnTo>
                    <a:pt x="9" y="17"/>
                  </a:lnTo>
                  <a:lnTo>
                    <a:pt x="10" y="17"/>
                  </a:lnTo>
                  <a:lnTo>
                    <a:pt x="12" y="16"/>
                  </a:lnTo>
                  <a:lnTo>
                    <a:pt x="19" y="14"/>
                  </a:lnTo>
                  <a:lnTo>
                    <a:pt x="20" y="14"/>
                  </a:lnTo>
                  <a:lnTo>
                    <a:pt x="20" y="15"/>
                  </a:lnTo>
                  <a:lnTo>
                    <a:pt x="19" y="16"/>
                  </a:lnTo>
                  <a:lnTo>
                    <a:pt x="22" y="16"/>
                  </a:lnTo>
                  <a:lnTo>
                    <a:pt x="25" y="17"/>
                  </a:lnTo>
                  <a:lnTo>
                    <a:pt x="28" y="19"/>
                  </a:lnTo>
                  <a:lnTo>
                    <a:pt x="29" y="19"/>
                  </a:lnTo>
                  <a:lnTo>
                    <a:pt x="29" y="18"/>
                  </a:lnTo>
                  <a:lnTo>
                    <a:pt x="30" y="18"/>
                  </a:lnTo>
                  <a:lnTo>
                    <a:pt x="31" y="19"/>
                  </a:lnTo>
                  <a:lnTo>
                    <a:pt x="32" y="19"/>
                  </a:lnTo>
                  <a:lnTo>
                    <a:pt x="32" y="20"/>
                  </a:lnTo>
                  <a:lnTo>
                    <a:pt x="31" y="20"/>
                  </a:lnTo>
                  <a:lnTo>
                    <a:pt x="32" y="20"/>
                  </a:lnTo>
                  <a:lnTo>
                    <a:pt x="36" y="23"/>
                  </a:lnTo>
                  <a:lnTo>
                    <a:pt x="36" y="24"/>
                  </a:lnTo>
                  <a:lnTo>
                    <a:pt x="36" y="25"/>
                  </a:lnTo>
                  <a:lnTo>
                    <a:pt x="35" y="26"/>
                  </a:lnTo>
                  <a:lnTo>
                    <a:pt x="35" y="25"/>
                  </a:lnTo>
                  <a:lnTo>
                    <a:pt x="34" y="25"/>
                  </a:lnTo>
                  <a:lnTo>
                    <a:pt x="34" y="26"/>
                  </a:lnTo>
                  <a:lnTo>
                    <a:pt x="35" y="27"/>
                  </a:lnTo>
                  <a:lnTo>
                    <a:pt x="40" y="25"/>
                  </a:lnTo>
                  <a:lnTo>
                    <a:pt x="41" y="24"/>
                  </a:lnTo>
                  <a:lnTo>
                    <a:pt x="43" y="24"/>
                  </a:lnTo>
                  <a:lnTo>
                    <a:pt x="47" y="21"/>
                  </a:lnTo>
                  <a:lnTo>
                    <a:pt x="50" y="21"/>
                  </a:lnTo>
                  <a:lnTo>
                    <a:pt x="50" y="20"/>
                  </a:lnTo>
                  <a:lnTo>
                    <a:pt x="49" y="19"/>
                  </a:lnTo>
                  <a:lnTo>
                    <a:pt x="50" y="18"/>
                  </a:lnTo>
                  <a:lnTo>
                    <a:pt x="55" y="17"/>
                  </a:lnTo>
                  <a:lnTo>
                    <a:pt x="61" y="20"/>
                  </a:lnTo>
                  <a:lnTo>
                    <a:pt x="61" y="21"/>
                  </a:lnTo>
                  <a:lnTo>
                    <a:pt x="63" y="23"/>
                  </a:lnTo>
                  <a:lnTo>
                    <a:pt x="65" y="25"/>
                  </a:lnTo>
                  <a:lnTo>
                    <a:pt x="69" y="28"/>
                  </a:lnTo>
                  <a:lnTo>
                    <a:pt x="69" y="29"/>
                  </a:lnTo>
                  <a:lnTo>
                    <a:pt x="71" y="30"/>
                  </a:lnTo>
                  <a:lnTo>
                    <a:pt x="74" y="30"/>
                  </a:lnTo>
                  <a:lnTo>
                    <a:pt x="76" y="34"/>
                  </a:lnTo>
                  <a:lnTo>
                    <a:pt x="77" y="35"/>
                  </a:lnTo>
                  <a:lnTo>
                    <a:pt x="77" y="36"/>
                  </a:lnTo>
                  <a:lnTo>
                    <a:pt x="78" y="39"/>
                  </a:lnTo>
                  <a:lnTo>
                    <a:pt x="77" y="43"/>
                  </a:lnTo>
                  <a:lnTo>
                    <a:pt x="76" y="48"/>
                  </a:lnTo>
                  <a:lnTo>
                    <a:pt x="76" y="51"/>
                  </a:lnTo>
                  <a:lnTo>
                    <a:pt x="77" y="53"/>
                  </a:lnTo>
                  <a:lnTo>
                    <a:pt x="80" y="54"/>
                  </a:lnTo>
                  <a:lnTo>
                    <a:pt x="80" y="53"/>
                  </a:lnTo>
                  <a:lnTo>
                    <a:pt x="80" y="52"/>
                  </a:lnTo>
                  <a:lnTo>
                    <a:pt x="79" y="50"/>
                  </a:lnTo>
                  <a:lnTo>
                    <a:pt x="79" y="49"/>
                  </a:lnTo>
                  <a:lnTo>
                    <a:pt x="80" y="49"/>
                  </a:lnTo>
                  <a:lnTo>
                    <a:pt x="82" y="51"/>
                  </a:lnTo>
                  <a:lnTo>
                    <a:pt x="82" y="50"/>
                  </a:lnTo>
                  <a:lnTo>
                    <a:pt x="83" y="50"/>
                  </a:lnTo>
                  <a:lnTo>
                    <a:pt x="84" y="51"/>
                  </a:lnTo>
                  <a:lnTo>
                    <a:pt x="83" y="52"/>
                  </a:lnTo>
                  <a:lnTo>
                    <a:pt x="83" y="53"/>
                  </a:lnTo>
                  <a:lnTo>
                    <a:pt x="82" y="54"/>
                  </a:lnTo>
                  <a:lnTo>
                    <a:pt x="81" y="57"/>
                  </a:lnTo>
                  <a:lnTo>
                    <a:pt x="80" y="57"/>
                  </a:lnTo>
                  <a:lnTo>
                    <a:pt x="80" y="59"/>
                  </a:lnTo>
                  <a:lnTo>
                    <a:pt x="81" y="59"/>
                  </a:lnTo>
                  <a:lnTo>
                    <a:pt x="83" y="61"/>
                  </a:lnTo>
                  <a:lnTo>
                    <a:pt x="85" y="66"/>
                  </a:lnTo>
                  <a:lnTo>
                    <a:pt x="89" y="68"/>
                  </a:lnTo>
                  <a:lnTo>
                    <a:pt x="89" y="67"/>
                  </a:lnTo>
                  <a:lnTo>
                    <a:pt x="90" y="67"/>
                  </a:lnTo>
                  <a:lnTo>
                    <a:pt x="91" y="69"/>
                  </a:lnTo>
                  <a:lnTo>
                    <a:pt x="91" y="70"/>
                  </a:lnTo>
                  <a:lnTo>
                    <a:pt x="92" y="73"/>
                  </a:lnTo>
                  <a:lnTo>
                    <a:pt x="94" y="74"/>
                  </a:lnTo>
                  <a:lnTo>
                    <a:pt x="95" y="74"/>
                  </a:lnTo>
                  <a:lnTo>
                    <a:pt x="98" y="81"/>
                  </a:lnTo>
                  <a:lnTo>
                    <a:pt x="99" y="82"/>
                  </a:lnTo>
                  <a:lnTo>
                    <a:pt x="102" y="83"/>
                  </a:lnTo>
                  <a:lnTo>
                    <a:pt x="104" y="83"/>
                  </a:lnTo>
                  <a:lnTo>
                    <a:pt x="108" y="88"/>
                  </a:lnTo>
                  <a:lnTo>
                    <a:pt x="110" y="90"/>
                  </a:lnTo>
                  <a:lnTo>
                    <a:pt x="111" y="90"/>
                  </a:lnTo>
                  <a:lnTo>
                    <a:pt x="111" y="91"/>
                  </a:lnTo>
                  <a:lnTo>
                    <a:pt x="110" y="91"/>
                  </a:lnTo>
                  <a:lnTo>
                    <a:pt x="109" y="91"/>
                  </a:lnTo>
                  <a:lnTo>
                    <a:pt x="109" y="92"/>
                  </a:lnTo>
                  <a:lnTo>
                    <a:pt x="110" y="93"/>
                  </a:lnTo>
                  <a:lnTo>
                    <a:pt x="112" y="93"/>
                  </a:lnTo>
                  <a:lnTo>
                    <a:pt x="113" y="92"/>
                  </a:lnTo>
                  <a:lnTo>
                    <a:pt x="114" y="92"/>
                  </a:lnTo>
                  <a:lnTo>
                    <a:pt x="120" y="90"/>
                  </a:lnTo>
                  <a:lnTo>
                    <a:pt x="121" y="88"/>
                  </a:lnTo>
                  <a:lnTo>
                    <a:pt x="121" y="87"/>
                  </a:lnTo>
                  <a:lnTo>
                    <a:pt x="121" y="84"/>
                  </a:lnTo>
                  <a:lnTo>
                    <a:pt x="121" y="82"/>
                  </a:lnTo>
                  <a:lnTo>
                    <a:pt x="122" y="79"/>
                  </a:lnTo>
                  <a:lnTo>
                    <a:pt x="123" y="80"/>
                  </a:lnTo>
                  <a:lnTo>
                    <a:pt x="122" y="74"/>
                  </a:lnTo>
                  <a:lnTo>
                    <a:pt x="122" y="71"/>
                  </a:lnTo>
                  <a:lnTo>
                    <a:pt x="122" y="66"/>
                  </a:lnTo>
                  <a:lnTo>
                    <a:pt x="121" y="61"/>
                  </a:lnTo>
                  <a:lnTo>
                    <a:pt x="120" y="60"/>
                  </a:lnTo>
                  <a:lnTo>
                    <a:pt x="116" y="54"/>
                  </a:lnTo>
                  <a:lnTo>
                    <a:pt x="113" y="48"/>
                  </a:lnTo>
                  <a:lnTo>
                    <a:pt x="110" y="44"/>
                  </a:lnTo>
                  <a:lnTo>
                    <a:pt x="110" y="43"/>
                  </a:lnTo>
                  <a:lnTo>
                    <a:pt x="109" y="40"/>
                  </a:lnTo>
                  <a:lnTo>
                    <a:pt x="109" y="39"/>
                  </a:lnTo>
                  <a:lnTo>
                    <a:pt x="110" y="38"/>
                  </a:lnTo>
                  <a:lnTo>
                    <a:pt x="110" y="37"/>
                  </a:lnTo>
                  <a:lnTo>
                    <a:pt x="106" y="31"/>
                  </a:lnTo>
                  <a:lnTo>
                    <a:pt x="103" y="29"/>
                  </a:lnTo>
                  <a:lnTo>
                    <a:pt x="102" y="28"/>
                  </a:lnTo>
                  <a:lnTo>
                    <a:pt x="101" y="27"/>
                  </a:lnTo>
                  <a:lnTo>
                    <a:pt x="99" y="24"/>
                  </a:lnTo>
                  <a:lnTo>
                    <a:pt x="95" y="17"/>
                  </a:lnTo>
                  <a:lnTo>
                    <a:pt x="94" y="14"/>
                  </a:lnTo>
                  <a:lnTo>
                    <a:pt x="92" y="8"/>
                  </a:lnTo>
                  <a:lnTo>
                    <a:pt x="92" y="7"/>
                  </a:lnTo>
                  <a:lnTo>
                    <a:pt x="91" y="7"/>
                  </a:lnTo>
                  <a:lnTo>
                    <a:pt x="90" y="6"/>
                  </a:lnTo>
                  <a:lnTo>
                    <a:pt x="90" y="2"/>
                  </a:lnTo>
                  <a:lnTo>
                    <a:pt x="89" y="1"/>
                  </a:lnTo>
                  <a:lnTo>
                    <a:pt x="88" y="1"/>
                  </a:lnTo>
                  <a:lnTo>
                    <a:pt x="86" y="1"/>
                  </a:lnTo>
                  <a:lnTo>
                    <a:pt x="83" y="0"/>
                  </a:lnTo>
                  <a:lnTo>
                    <a:pt x="82" y="1"/>
                  </a:lnTo>
                  <a:lnTo>
                    <a:pt x="82" y="2"/>
                  </a:lnTo>
                  <a:lnTo>
                    <a:pt x="81" y="3"/>
                  </a:lnTo>
                  <a:lnTo>
                    <a:pt x="82" y="7"/>
                  </a:lnTo>
                  <a:lnTo>
                    <a:pt x="82" y="9"/>
                  </a:lnTo>
                  <a:lnTo>
                    <a:pt x="80" y="8"/>
                  </a:lnTo>
                  <a:lnTo>
                    <a:pt x="79" y="6"/>
                  </a:lnTo>
                  <a:lnTo>
                    <a:pt x="40" y="8"/>
                  </a:lnTo>
                  <a:lnTo>
                    <a:pt x="39" y="7"/>
                  </a:lnTo>
                  <a:lnTo>
                    <a:pt x="39" y="6"/>
                  </a:lnTo>
                  <a:lnTo>
                    <a:pt x="38" y="4"/>
                  </a:lnTo>
                  <a:lnTo>
                    <a:pt x="38" y="3"/>
                  </a:lnTo>
                  <a:close/>
                </a:path>
              </a:pathLst>
            </a:custGeom>
            <a:solidFill>
              <a:srgbClr val="FAF400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2476" name="Freeform 13"/>
            <p:cNvSpPr>
              <a:spLocks/>
            </p:cNvSpPr>
            <p:nvPr/>
          </p:nvSpPr>
          <p:spPr bwMode="auto">
            <a:xfrm>
              <a:off x="2368550" y="2562225"/>
              <a:ext cx="877888" cy="1423988"/>
            </a:xfrm>
            <a:custGeom>
              <a:avLst/>
              <a:gdLst>
                <a:gd name="T0" fmla="*/ 61 w 108"/>
                <a:gd name="T1" fmla="*/ 179 h 184"/>
                <a:gd name="T2" fmla="*/ 61 w 108"/>
                <a:gd name="T3" fmla="*/ 177 h 184"/>
                <a:gd name="T4" fmla="*/ 60 w 108"/>
                <a:gd name="T5" fmla="*/ 175 h 184"/>
                <a:gd name="T6" fmla="*/ 57 w 108"/>
                <a:gd name="T7" fmla="*/ 163 h 184"/>
                <a:gd name="T8" fmla="*/ 50 w 108"/>
                <a:gd name="T9" fmla="*/ 156 h 184"/>
                <a:gd name="T10" fmla="*/ 48 w 108"/>
                <a:gd name="T11" fmla="*/ 153 h 184"/>
                <a:gd name="T12" fmla="*/ 46 w 108"/>
                <a:gd name="T13" fmla="*/ 150 h 184"/>
                <a:gd name="T14" fmla="*/ 39 w 108"/>
                <a:gd name="T15" fmla="*/ 147 h 184"/>
                <a:gd name="T16" fmla="*/ 33 w 108"/>
                <a:gd name="T17" fmla="*/ 141 h 184"/>
                <a:gd name="T18" fmla="*/ 22 w 108"/>
                <a:gd name="T19" fmla="*/ 136 h 184"/>
                <a:gd name="T20" fmla="*/ 22 w 108"/>
                <a:gd name="T21" fmla="*/ 132 h 184"/>
                <a:gd name="T22" fmla="*/ 23 w 108"/>
                <a:gd name="T23" fmla="*/ 127 h 184"/>
                <a:gd name="T24" fmla="*/ 21 w 108"/>
                <a:gd name="T25" fmla="*/ 122 h 184"/>
                <a:gd name="T26" fmla="*/ 22 w 108"/>
                <a:gd name="T27" fmla="*/ 120 h 184"/>
                <a:gd name="T28" fmla="*/ 16 w 108"/>
                <a:gd name="T29" fmla="*/ 109 h 184"/>
                <a:gd name="T30" fmla="*/ 12 w 108"/>
                <a:gd name="T31" fmla="*/ 102 h 184"/>
                <a:gd name="T32" fmla="*/ 14 w 108"/>
                <a:gd name="T33" fmla="*/ 96 h 184"/>
                <a:gd name="T34" fmla="*/ 14 w 108"/>
                <a:gd name="T35" fmla="*/ 91 h 184"/>
                <a:gd name="T36" fmla="*/ 9 w 108"/>
                <a:gd name="T37" fmla="*/ 86 h 184"/>
                <a:gd name="T38" fmla="*/ 9 w 108"/>
                <a:gd name="T39" fmla="*/ 78 h 184"/>
                <a:gd name="T40" fmla="*/ 11 w 108"/>
                <a:gd name="T41" fmla="*/ 75 h 184"/>
                <a:gd name="T42" fmla="*/ 12 w 108"/>
                <a:gd name="T43" fmla="*/ 79 h 184"/>
                <a:gd name="T44" fmla="*/ 15 w 108"/>
                <a:gd name="T45" fmla="*/ 78 h 184"/>
                <a:gd name="T46" fmla="*/ 14 w 108"/>
                <a:gd name="T47" fmla="*/ 71 h 184"/>
                <a:gd name="T48" fmla="*/ 12 w 108"/>
                <a:gd name="T49" fmla="*/ 73 h 184"/>
                <a:gd name="T50" fmla="*/ 7 w 108"/>
                <a:gd name="T51" fmla="*/ 70 h 184"/>
                <a:gd name="T52" fmla="*/ 6 w 108"/>
                <a:gd name="T53" fmla="*/ 61 h 184"/>
                <a:gd name="T54" fmla="*/ 1 w 108"/>
                <a:gd name="T55" fmla="*/ 51 h 184"/>
                <a:gd name="T56" fmla="*/ 1 w 108"/>
                <a:gd name="T57" fmla="*/ 46 h 184"/>
                <a:gd name="T58" fmla="*/ 4 w 108"/>
                <a:gd name="T59" fmla="*/ 40 h 184"/>
                <a:gd name="T60" fmla="*/ 2 w 108"/>
                <a:gd name="T61" fmla="*/ 32 h 184"/>
                <a:gd name="T62" fmla="*/ 0 w 108"/>
                <a:gd name="T63" fmla="*/ 28 h 184"/>
                <a:gd name="T64" fmla="*/ 0 w 108"/>
                <a:gd name="T65" fmla="*/ 24 h 184"/>
                <a:gd name="T66" fmla="*/ 6 w 108"/>
                <a:gd name="T67" fmla="*/ 15 h 184"/>
                <a:gd name="T68" fmla="*/ 9 w 108"/>
                <a:gd name="T69" fmla="*/ 10 h 184"/>
                <a:gd name="T70" fmla="*/ 9 w 108"/>
                <a:gd name="T71" fmla="*/ 1 h 184"/>
                <a:gd name="T72" fmla="*/ 48 w 108"/>
                <a:gd name="T73" fmla="*/ 64 h 184"/>
                <a:gd name="T74" fmla="*/ 104 w 108"/>
                <a:gd name="T75" fmla="*/ 149 h 184"/>
                <a:gd name="T76" fmla="*/ 105 w 108"/>
                <a:gd name="T77" fmla="*/ 153 h 184"/>
                <a:gd name="T78" fmla="*/ 106 w 108"/>
                <a:gd name="T79" fmla="*/ 157 h 184"/>
                <a:gd name="T80" fmla="*/ 107 w 108"/>
                <a:gd name="T81" fmla="*/ 160 h 184"/>
                <a:gd name="T82" fmla="*/ 103 w 108"/>
                <a:gd name="T83" fmla="*/ 162 h 184"/>
                <a:gd name="T84" fmla="*/ 98 w 108"/>
                <a:gd name="T85" fmla="*/ 172 h 184"/>
                <a:gd name="T86" fmla="*/ 97 w 108"/>
                <a:gd name="T87" fmla="*/ 174 h 184"/>
                <a:gd name="T88" fmla="*/ 96 w 108"/>
                <a:gd name="T89" fmla="*/ 178 h 184"/>
                <a:gd name="T90" fmla="*/ 98 w 108"/>
                <a:gd name="T91" fmla="*/ 181 h 184"/>
                <a:gd name="T92" fmla="*/ 96 w 108"/>
                <a:gd name="T93" fmla="*/ 184 h 184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08"/>
                <a:gd name="T142" fmla="*/ 0 h 184"/>
                <a:gd name="T143" fmla="*/ 108 w 108"/>
                <a:gd name="T144" fmla="*/ 184 h 184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08" h="184">
                  <a:moveTo>
                    <a:pt x="94" y="183"/>
                  </a:moveTo>
                  <a:lnTo>
                    <a:pt x="61" y="180"/>
                  </a:lnTo>
                  <a:lnTo>
                    <a:pt x="61" y="179"/>
                  </a:lnTo>
                  <a:lnTo>
                    <a:pt x="60" y="178"/>
                  </a:lnTo>
                  <a:lnTo>
                    <a:pt x="60" y="177"/>
                  </a:lnTo>
                  <a:lnTo>
                    <a:pt x="61" y="177"/>
                  </a:lnTo>
                  <a:lnTo>
                    <a:pt x="60" y="176"/>
                  </a:lnTo>
                  <a:lnTo>
                    <a:pt x="60" y="175"/>
                  </a:lnTo>
                  <a:lnTo>
                    <a:pt x="60" y="174"/>
                  </a:lnTo>
                  <a:lnTo>
                    <a:pt x="60" y="169"/>
                  </a:lnTo>
                  <a:lnTo>
                    <a:pt x="57" y="163"/>
                  </a:lnTo>
                  <a:lnTo>
                    <a:pt x="55" y="161"/>
                  </a:lnTo>
                  <a:lnTo>
                    <a:pt x="54" y="159"/>
                  </a:lnTo>
                  <a:lnTo>
                    <a:pt x="50" y="156"/>
                  </a:lnTo>
                  <a:lnTo>
                    <a:pt x="48" y="156"/>
                  </a:lnTo>
                  <a:lnTo>
                    <a:pt x="47" y="155"/>
                  </a:lnTo>
                  <a:lnTo>
                    <a:pt x="48" y="153"/>
                  </a:lnTo>
                  <a:lnTo>
                    <a:pt x="48" y="152"/>
                  </a:lnTo>
                  <a:lnTo>
                    <a:pt x="48" y="151"/>
                  </a:lnTo>
                  <a:lnTo>
                    <a:pt x="46" y="150"/>
                  </a:lnTo>
                  <a:lnTo>
                    <a:pt x="43" y="149"/>
                  </a:lnTo>
                  <a:lnTo>
                    <a:pt x="41" y="149"/>
                  </a:lnTo>
                  <a:lnTo>
                    <a:pt x="39" y="147"/>
                  </a:lnTo>
                  <a:lnTo>
                    <a:pt x="37" y="143"/>
                  </a:lnTo>
                  <a:lnTo>
                    <a:pt x="35" y="141"/>
                  </a:lnTo>
                  <a:lnTo>
                    <a:pt x="33" y="141"/>
                  </a:lnTo>
                  <a:lnTo>
                    <a:pt x="27" y="138"/>
                  </a:lnTo>
                  <a:lnTo>
                    <a:pt x="25" y="138"/>
                  </a:lnTo>
                  <a:lnTo>
                    <a:pt x="22" y="136"/>
                  </a:lnTo>
                  <a:lnTo>
                    <a:pt x="21" y="135"/>
                  </a:lnTo>
                  <a:lnTo>
                    <a:pt x="21" y="133"/>
                  </a:lnTo>
                  <a:lnTo>
                    <a:pt x="22" y="132"/>
                  </a:lnTo>
                  <a:lnTo>
                    <a:pt x="22" y="129"/>
                  </a:lnTo>
                  <a:lnTo>
                    <a:pt x="23" y="128"/>
                  </a:lnTo>
                  <a:lnTo>
                    <a:pt x="23" y="127"/>
                  </a:lnTo>
                  <a:lnTo>
                    <a:pt x="22" y="124"/>
                  </a:lnTo>
                  <a:lnTo>
                    <a:pt x="21" y="124"/>
                  </a:lnTo>
                  <a:lnTo>
                    <a:pt x="21" y="122"/>
                  </a:lnTo>
                  <a:lnTo>
                    <a:pt x="21" y="121"/>
                  </a:lnTo>
                  <a:lnTo>
                    <a:pt x="22" y="120"/>
                  </a:lnTo>
                  <a:lnTo>
                    <a:pt x="20" y="118"/>
                  </a:lnTo>
                  <a:lnTo>
                    <a:pt x="16" y="111"/>
                  </a:lnTo>
                  <a:lnTo>
                    <a:pt x="16" y="109"/>
                  </a:lnTo>
                  <a:lnTo>
                    <a:pt x="15" y="107"/>
                  </a:lnTo>
                  <a:lnTo>
                    <a:pt x="15" y="106"/>
                  </a:lnTo>
                  <a:lnTo>
                    <a:pt x="12" y="102"/>
                  </a:lnTo>
                  <a:lnTo>
                    <a:pt x="12" y="97"/>
                  </a:lnTo>
                  <a:lnTo>
                    <a:pt x="13" y="96"/>
                  </a:lnTo>
                  <a:lnTo>
                    <a:pt x="14" y="96"/>
                  </a:lnTo>
                  <a:lnTo>
                    <a:pt x="15" y="95"/>
                  </a:lnTo>
                  <a:lnTo>
                    <a:pt x="15" y="92"/>
                  </a:lnTo>
                  <a:lnTo>
                    <a:pt x="14" y="91"/>
                  </a:lnTo>
                  <a:lnTo>
                    <a:pt x="12" y="90"/>
                  </a:lnTo>
                  <a:lnTo>
                    <a:pt x="10" y="88"/>
                  </a:lnTo>
                  <a:lnTo>
                    <a:pt x="9" y="86"/>
                  </a:lnTo>
                  <a:lnTo>
                    <a:pt x="9" y="80"/>
                  </a:lnTo>
                  <a:lnTo>
                    <a:pt x="10" y="79"/>
                  </a:lnTo>
                  <a:lnTo>
                    <a:pt x="9" y="78"/>
                  </a:lnTo>
                  <a:lnTo>
                    <a:pt x="10" y="78"/>
                  </a:lnTo>
                  <a:lnTo>
                    <a:pt x="10" y="75"/>
                  </a:lnTo>
                  <a:lnTo>
                    <a:pt x="11" y="75"/>
                  </a:lnTo>
                  <a:lnTo>
                    <a:pt x="12" y="76"/>
                  </a:lnTo>
                  <a:lnTo>
                    <a:pt x="12" y="78"/>
                  </a:lnTo>
                  <a:lnTo>
                    <a:pt x="12" y="79"/>
                  </a:lnTo>
                  <a:lnTo>
                    <a:pt x="14" y="80"/>
                  </a:lnTo>
                  <a:lnTo>
                    <a:pt x="14" y="79"/>
                  </a:lnTo>
                  <a:lnTo>
                    <a:pt x="15" y="78"/>
                  </a:lnTo>
                  <a:lnTo>
                    <a:pt x="14" y="75"/>
                  </a:lnTo>
                  <a:lnTo>
                    <a:pt x="13" y="73"/>
                  </a:lnTo>
                  <a:lnTo>
                    <a:pt x="14" y="71"/>
                  </a:lnTo>
                  <a:lnTo>
                    <a:pt x="13" y="70"/>
                  </a:lnTo>
                  <a:lnTo>
                    <a:pt x="12" y="72"/>
                  </a:lnTo>
                  <a:lnTo>
                    <a:pt x="12" y="73"/>
                  </a:lnTo>
                  <a:lnTo>
                    <a:pt x="11" y="74"/>
                  </a:lnTo>
                  <a:lnTo>
                    <a:pt x="9" y="73"/>
                  </a:lnTo>
                  <a:lnTo>
                    <a:pt x="7" y="70"/>
                  </a:lnTo>
                  <a:lnTo>
                    <a:pt x="5" y="69"/>
                  </a:lnTo>
                  <a:lnTo>
                    <a:pt x="6" y="68"/>
                  </a:lnTo>
                  <a:lnTo>
                    <a:pt x="6" y="61"/>
                  </a:lnTo>
                  <a:lnTo>
                    <a:pt x="4" y="59"/>
                  </a:lnTo>
                  <a:lnTo>
                    <a:pt x="3" y="56"/>
                  </a:lnTo>
                  <a:lnTo>
                    <a:pt x="1" y="51"/>
                  </a:lnTo>
                  <a:lnTo>
                    <a:pt x="2" y="49"/>
                  </a:lnTo>
                  <a:lnTo>
                    <a:pt x="1" y="48"/>
                  </a:lnTo>
                  <a:lnTo>
                    <a:pt x="1" y="46"/>
                  </a:lnTo>
                  <a:lnTo>
                    <a:pt x="2" y="43"/>
                  </a:lnTo>
                  <a:lnTo>
                    <a:pt x="3" y="41"/>
                  </a:lnTo>
                  <a:lnTo>
                    <a:pt x="4" y="40"/>
                  </a:lnTo>
                  <a:lnTo>
                    <a:pt x="3" y="36"/>
                  </a:lnTo>
                  <a:lnTo>
                    <a:pt x="2" y="33"/>
                  </a:lnTo>
                  <a:lnTo>
                    <a:pt x="2" y="32"/>
                  </a:lnTo>
                  <a:lnTo>
                    <a:pt x="1" y="31"/>
                  </a:lnTo>
                  <a:lnTo>
                    <a:pt x="0" y="30"/>
                  </a:lnTo>
                  <a:lnTo>
                    <a:pt x="0" y="28"/>
                  </a:lnTo>
                  <a:lnTo>
                    <a:pt x="0" y="26"/>
                  </a:lnTo>
                  <a:lnTo>
                    <a:pt x="0" y="24"/>
                  </a:lnTo>
                  <a:lnTo>
                    <a:pt x="2" y="21"/>
                  </a:lnTo>
                  <a:lnTo>
                    <a:pt x="6" y="16"/>
                  </a:lnTo>
                  <a:lnTo>
                    <a:pt x="6" y="15"/>
                  </a:lnTo>
                  <a:lnTo>
                    <a:pt x="7" y="13"/>
                  </a:lnTo>
                  <a:lnTo>
                    <a:pt x="8" y="12"/>
                  </a:lnTo>
                  <a:lnTo>
                    <a:pt x="9" y="10"/>
                  </a:lnTo>
                  <a:lnTo>
                    <a:pt x="9" y="5"/>
                  </a:lnTo>
                  <a:lnTo>
                    <a:pt x="8" y="3"/>
                  </a:lnTo>
                  <a:lnTo>
                    <a:pt x="9" y="1"/>
                  </a:lnTo>
                  <a:lnTo>
                    <a:pt x="10" y="0"/>
                  </a:lnTo>
                  <a:lnTo>
                    <a:pt x="61" y="13"/>
                  </a:lnTo>
                  <a:lnTo>
                    <a:pt x="48" y="64"/>
                  </a:lnTo>
                  <a:lnTo>
                    <a:pt x="104" y="146"/>
                  </a:lnTo>
                  <a:lnTo>
                    <a:pt x="104" y="148"/>
                  </a:lnTo>
                  <a:lnTo>
                    <a:pt x="104" y="149"/>
                  </a:lnTo>
                  <a:lnTo>
                    <a:pt x="104" y="150"/>
                  </a:lnTo>
                  <a:lnTo>
                    <a:pt x="105" y="152"/>
                  </a:lnTo>
                  <a:lnTo>
                    <a:pt x="105" y="153"/>
                  </a:lnTo>
                  <a:lnTo>
                    <a:pt x="105" y="155"/>
                  </a:lnTo>
                  <a:lnTo>
                    <a:pt x="106" y="157"/>
                  </a:lnTo>
                  <a:lnTo>
                    <a:pt x="107" y="158"/>
                  </a:lnTo>
                  <a:lnTo>
                    <a:pt x="108" y="160"/>
                  </a:lnTo>
                  <a:lnTo>
                    <a:pt x="107" y="160"/>
                  </a:lnTo>
                  <a:lnTo>
                    <a:pt x="105" y="161"/>
                  </a:lnTo>
                  <a:lnTo>
                    <a:pt x="103" y="162"/>
                  </a:lnTo>
                  <a:lnTo>
                    <a:pt x="102" y="164"/>
                  </a:lnTo>
                  <a:lnTo>
                    <a:pt x="100" y="169"/>
                  </a:lnTo>
                  <a:lnTo>
                    <a:pt x="98" y="172"/>
                  </a:lnTo>
                  <a:lnTo>
                    <a:pt x="96" y="172"/>
                  </a:lnTo>
                  <a:lnTo>
                    <a:pt x="96" y="173"/>
                  </a:lnTo>
                  <a:lnTo>
                    <a:pt x="97" y="174"/>
                  </a:lnTo>
                  <a:lnTo>
                    <a:pt x="96" y="175"/>
                  </a:lnTo>
                  <a:lnTo>
                    <a:pt x="96" y="177"/>
                  </a:lnTo>
                  <a:lnTo>
                    <a:pt x="96" y="178"/>
                  </a:lnTo>
                  <a:lnTo>
                    <a:pt x="98" y="180"/>
                  </a:lnTo>
                  <a:lnTo>
                    <a:pt x="99" y="181"/>
                  </a:lnTo>
                  <a:lnTo>
                    <a:pt x="98" y="181"/>
                  </a:lnTo>
                  <a:lnTo>
                    <a:pt x="98" y="183"/>
                  </a:lnTo>
                  <a:lnTo>
                    <a:pt x="97" y="184"/>
                  </a:lnTo>
                  <a:lnTo>
                    <a:pt x="96" y="184"/>
                  </a:lnTo>
                  <a:lnTo>
                    <a:pt x="94" y="183"/>
                  </a:lnTo>
                  <a:close/>
                </a:path>
              </a:pathLst>
            </a:custGeom>
            <a:solidFill>
              <a:srgbClr val="E8FECE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2477" name="Freeform 14"/>
            <p:cNvSpPr>
              <a:spLocks/>
            </p:cNvSpPr>
            <p:nvPr/>
          </p:nvSpPr>
          <p:spPr bwMode="auto">
            <a:xfrm>
              <a:off x="3741738" y="2452688"/>
              <a:ext cx="766762" cy="604837"/>
            </a:xfrm>
            <a:custGeom>
              <a:avLst/>
              <a:gdLst>
                <a:gd name="T0" fmla="*/ 88 w 94"/>
                <a:gd name="T1" fmla="*/ 78 h 78"/>
                <a:gd name="T2" fmla="*/ 91 w 94"/>
                <a:gd name="T3" fmla="*/ 44 h 78"/>
                <a:gd name="T4" fmla="*/ 94 w 94"/>
                <a:gd name="T5" fmla="*/ 10 h 78"/>
                <a:gd name="T6" fmla="*/ 10 w 94"/>
                <a:gd name="T7" fmla="*/ 0 h 78"/>
                <a:gd name="T8" fmla="*/ 9 w 94"/>
                <a:gd name="T9" fmla="*/ 8 h 78"/>
                <a:gd name="T10" fmla="*/ 3 w 94"/>
                <a:gd name="T11" fmla="*/ 50 h 78"/>
                <a:gd name="T12" fmla="*/ 2 w 94"/>
                <a:gd name="T13" fmla="*/ 50 h 78"/>
                <a:gd name="T14" fmla="*/ 0 w 94"/>
                <a:gd name="T15" fmla="*/ 67 h 78"/>
                <a:gd name="T16" fmla="*/ 25 w 94"/>
                <a:gd name="T17" fmla="*/ 71 h 78"/>
                <a:gd name="T18" fmla="*/ 88 w 94"/>
                <a:gd name="T19" fmla="*/ 78 h 78"/>
                <a:gd name="T20" fmla="*/ 88 w 94"/>
                <a:gd name="T21" fmla="*/ 78 h 7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94"/>
                <a:gd name="T34" fmla="*/ 0 h 78"/>
                <a:gd name="T35" fmla="*/ 94 w 94"/>
                <a:gd name="T36" fmla="*/ 78 h 7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94" h="78">
                  <a:moveTo>
                    <a:pt x="88" y="78"/>
                  </a:moveTo>
                  <a:lnTo>
                    <a:pt x="91" y="44"/>
                  </a:lnTo>
                  <a:lnTo>
                    <a:pt x="94" y="10"/>
                  </a:lnTo>
                  <a:lnTo>
                    <a:pt x="10" y="0"/>
                  </a:lnTo>
                  <a:lnTo>
                    <a:pt x="9" y="8"/>
                  </a:lnTo>
                  <a:lnTo>
                    <a:pt x="3" y="50"/>
                  </a:lnTo>
                  <a:lnTo>
                    <a:pt x="2" y="50"/>
                  </a:lnTo>
                  <a:lnTo>
                    <a:pt x="0" y="67"/>
                  </a:lnTo>
                  <a:lnTo>
                    <a:pt x="25" y="71"/>
                  </a:lnTo>
                  <a:lnTo>
                    <a:pt x="88" y="78"/>
                  </a:lnTo>
                  <a:close/>
                </a:path>
              </a:pathLst>
            </a:custGeom>
            <a:solidFill>
              <a:srgbClr val="FAF400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2478" name="Freeform 15"/>
            <p:cNvSpPr>
              <a:spLocks/>
            </p:cNvSpPr>
            <p:nvPr/>
          </p:nvSpPr>
          <p:spPr bwMode="auto">
            <a:xfrm>
              <a:off x="3865563" y="3003550"/>
              <a:ext cx="804862" cy="595313"/>
            </a:xfrm>
            <a:custGeom>
              <a:avLst/>
              <a:gdLst>
                <a:gd name="T0" fmla="*/ 0 w 99"/>
                <a:gd name="T1" fmla="*/ 67 h 77"/>
                <a:gd name="T2" fmla="*/ 10 w 99"/>
                <a:gd name="T3" fmla="*/ 0 h 77"/>
                <a:gd name="T4" fmla="*/ 73 w 99"/>
                <a:gd name="T5" fmla="*/ 7 h 77"/>
                <a:gd name="T6" fmla="*/ 99 w 99"/>
                <a:gd name="T7" fmla="*/ 9 h 77"/>
                <a:gd name="T8" fmla="*/ 98 w 99"/>
                <a:gd name="T9" fmla="*/ 26 h 77"/>
                <a:gd name="T10" fmla="*/ 95 w 99"/>
                <a:gd name="T11" fmla="*/ 77 h 77"/>
                <a:gd name="T12" fmla="*/ 82 w 99"/>
                <a:gd name="T13" fmla="*/ 76 h 77"/>
                <a:gd name="T14" fmla="*/ 0 w 99"/>
                <a:gd name="T15" fmla="*/ 67 h 77"/>
                <a:gd name="T16" fmla="*/ 0 w 99"/>
                <a:gd name="T17" fmla="*/ 67 h 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99"/>
                <a:gd name="T28" fmla="*/ 0 h 77"/>
                <a:gd name="T29" fmla="*/ 99 w 99"/>
                <a:gd name="T30" fmla="*/ 77 h 7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99" h="77">
                  <a:moveTo>
                    <a:pt x="0" y="67"/>
                  </a:moveTo>
                  <a:lnTo>
                    <a:pt x="10" y="0"/>
                  </a:lnTo>
                  <a:lnTo>
                    <a:pt x="73" y="7"/>
                  </a:lnTo>
                  <a:lnTo>
                    <a:pt x="99" y="9"/>
                  </a:lnTo>
                  <a:lnTo>
                    <a:pt x="98" y="26"/>
                  </a:lnTo>
                  <a:lnTo>
                    <a:pt x="95" y="77"/>
                  </a:lnTo>
                  <a:lnTo>
                    <a:pt x="82" y="76"/>
                  </a:lnTo>
                  <a:lnTo>
                    <a:pt x="0" y="67"/>
                  </a:lnTo>
                  <a:close/>
                </a:path>
              </a:pathLst>
            </a:custGeom>
            <a:solidFill>
              <a:srgbClr val="E8FECE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2479" name="Freeform 16"/>
            <p:cNvSpPr>
              <a:spLocks/>
            </p:cNvSpPr>
            <p:nvPr/>
          </p:nvSpPr>
          <p:spPr bwMode="auto">
            <a:xfrm>
              <a:off x="3759200" y="3521075"/>
              <a:ext cx="771525" cy="758825"/>
            </a:xfrm>
            <a:custGeom>
              <a:avLst/>
              <a:gdLst>
                <a:gd name="T0" fmla="*/ 13 w 95"/>
                <a:gd name="T1" fmla="*/ 0 h 98"/>
                <a:gd name="T2" fmla="*/ 0 w 95"/>
                <a:gd name="T3" fmla="*/ 96 h 98"/>
                <a:gd name="T4" fmla="*/ 0 w 95"/>
                <a:gd name="T5" fmla="*/ 96 h 98"/>
                <a:gd name="T6" fmla="*/ 12 w 95"/>
                <a:gd name="T7" fmla="*/ 98 h 98"/>
                <a:gd name="T8" fmla="*/ 13 w 95"/>
                <a:gd name="T9" fmla="*/ 90 h 98"/>
                <a:gd name="T10" fmla="*/ 37 w 95"/>
                <a:gd name="T11" fmla="*/ 93 h 98"/>
                <a:gd name="T12" fmla="*/ 37 w 95"/>
                <a:gd name="T13" fmla="*/ 93 h 98"/>
                <a:gd name="T14" fmla="*/ 36 w 95"/>
                <a:gd name="T15" fmla="*/ 92 h 98"/>
                <a:gd name="T16" fmla="*/ 37 w 95"/>
                <a:gd name="T17" fmla="*/ 91 h 98"/>
                <a:gd name="T18" fmla="*/ 36 w 95"/>
                <a:gd name="T19" fmla="*/ 90 h 98"/>
                <a:gd name="T20" fmla="*/ 36 w 95"/>
                <a:gd name="T21" fmla="*/ 90 h 98"/>
                <a:gd name="T22" fmla="*/ 36 w 95"/>
                <a:gd name="T23" fmla="*/ 90 h 98"/>
                <a:gd name="T24" fmla="*/ 87 w 95"/>
                <a:gd name="T25" fmla="*/ 94 h 98"/>
                <a:gd name="T26" fmla="*/ 93 w 95"/>
                <a:gd name="T27" fmla="*/ 18 h 98"/>
                <a:gd name="T28" fmla="*/ 94 w 95"/>
                <a:gd name="T29" fmla="*/ 18 h 98"/>
                <a:gd name="T30" fmla="*/ 95 w 95"/>
                <a:gd name="T31" fmla="*/ 9 h 98"/>
                <a:gd name="T32" fmla="*/ 13 w 95"/>
                <a:gd name="T33" fmla="*/ 0 h 98"/>
                <a:gd name="T34" fmla="*/ 13 w 95"/>
                <a:gd name="T35" fmla="*/ 0 h 9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95"/>
                <a:gd name="T55" fmla="*/ 0 h 98"/>
                <a:gd name="T56" fmla="*/ 95 w 95"/>
                <a:gd name="T57" fmla="*/ 98 h 9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95" h="98">
                  <a:moveTo>
                    <a:pt x="13" y="0"/>
                  </a:moveTo>
                  <a:lnTo>
                    <a:pt x="0" y="96"/>
                  </a:lnTo>
                  <a:lnTo>
                    <a:pt x="12" y="98"/>
                  </a:lnTo>
                  <a:lnTo>
                    <a:pt x="13" y="90"/>
                  </a:lnTo>
                  <a:lnTo>
                    <a:pt x="37" y="93"/>
                  </a:lnTo>
                  <a:lnTo>
                    <a:pt x="36" y="92"/>
                  </a:lnTo>
                  <a:lnTo>
                    <a:pt x="37" y="91"/>
                  </a:lnTo>
                  <a:lnTo>
                    <a:pt x="36" y="90"/>
                  </a:lnTo>
                  <a:lnTo>
                    <a:pt x="87" y="94"/>
                  </a:lnTo>
                  <a:lnTo>
                    <a:pt x="93" y="18"/>
                  </a:lnTo>
                  <a:lnTo>
                    <a:pt x="94" y="18"/>
                  </a:lnTo>
                  <a:lnTo>
                    <a:pt x="95" y="9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FAF400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2480" name="Freeform 17"/>
            <p:cNvSpPr>
              <a:spLocks/>
            </p:cNvSpPr>
            <p:nvPr/>
          </p:nvSpPr>
          <p:spPr bwMode="auto">
            <a:xfrm>
              <a:off x="4052888" y="3660775"/>
              <a:ext cx="1536700" cy="1425575"/>
            </a:xfrm>
            <a:custGeom>
              <a:avLst/>
              <a:gdLst>
                <a:gd name="T0" fmla="*/ 171 w 189"/>
                <a:gd name="T1" fmla="*/ 50 h 184"/>
                <a:gd name="T2" fmla="*/ 159 w 189"/>
                <a:gd name="T3" fmla="*/ 47 h 184"/>
                <a:gd name="T4" fmla="*/ 151 w 189"/>
                <a:gd name="T5" fmla="*/ 49 h 184"/>
                <a:gd name="T6" fmla="*/ 145 w 189"/>
                <a:gd name="T7" fmla="*/ 49 h 184"/>
                <a:gd name="T8" fmla="*/ 143 w 189"/>
                <a:gd name="T9" fmla="*/ 49 h 184"/>
                <a:gd name="T10" fmla="*/ 140 w 189"/>
                <a:gd name="T11" fmla="*/ 47 h 184"/>
                <a:gd name="T12" fmla="*/ 137 w 189"/>
                <a:gd name="T13" fmla="*/ 51 h 184"/>
                <a:gd name="T14" fmla="*/ 135 w 189"/>
                <a:gd name="T15" fmla="*/ 48 h 184"/>
                <a:gd name="T16" fmla="*/ 129 w 189"/>
                <a:gd name="T17" fmla="*/ 47 h 184"/>
                <a:gd name="T18" fmla="*/ 125 w 189"/>
                <a:gd name="T19" fmla="*/ 46 h 184"/>
                <a:gd name="T20" fmla="*/ 119 w 189"/>
                <a:gd name="T21" fmla="*/ 44 h 184"/>
                <a:gd name="T22" fmla="*/ 115 w 189"/>
                <a:gd name="T23" fmla="*/ 43 h 184"/>
                <a:gd name="T24" fmla="*/ 109 w 189"/>
                <a:gd name="T25" fmla="*/ 41 h 184"/>
                <a:gd name="T26" fmla="*/ 106 w 189"/>
                <a:gd name="T27" fmla="*/ 38 h 184"/>
                <a:gd name="T28" fmla="*/ 100 w 189"/>
                <a:gd name="T29" fmla="*/ 36 h 184"/>
                <a:gd name="T30" fmla="*/ 58 w 189"/>
                <a:gd name="T31" fmla="*/ 0 h 184"/>
                <a:gd name="T32" fmla="*/ 0 w 189"/>
                <a:gd name="T33" fmla="*/ 72 h 184"/>
                <a:gd name="T34" fmla="*/ 1 w 189"/>
                <a:gd name="T35" fmla="*/ 75 h 184"/>
                <a:gd name="T36" fmla="*/ 5 w 189"/>
                <a:gd name="T37" fmla="*/ 81 h 184"/>
                <a:gd name="T38" fmla="*/ 23 w 189"/>
                <a:gd name="T39" fmla="*/ 99 h 184"/>
                <a:gd name="T40" fmla="*/ 25 w 189"/>
                <a:gd name="T41" fmla="*/ 104 h 184"/>
                <a:gd name="T42" fmla="*/ 38 w 189"/>
                <a:gd name="T43" fmla="*/ 123 h 184"/>
                <a:gd name="T44" fmla="*/ 49 w 189"/>
                <a:gd name="T45" fmla="*/ 125 h 184"/>
                <a:gd name="T46" fmla="*/ 56 w 189"/>
                <a:gd name="T47" fmla="*/ 114 h 184"/>
                <a:gd name="T48" fmla="*/ 60 w 189"/>
                <a:gd name="T49" fmla="*/ 113 h 184"/>
                <a:gd name="T50" fmla="*/ 67 w 189"/>
                <a:gd name="T51" fmla="*/ 115 h 184"/>
                <a:gd name="T52" fmla="*/ 75 w 189"/>
                <a:gd name="T53" fmla="*/ 119 h 184"/>
                <a:gd name="T54" fmla="*/ 77 w 189"/>
                <a:gd name="T55" fmla="*/ 121 h 184"/>
                <a:gd name="T56" fmla="*/ 83 w 189"/>
                <a:gd name="T57" fmla="*/ 129 h 184"/>
                <a:gd name="T58" fmla="*/ 94 w 189"/>
                <a:gd name="T59" fmla="*/ 149 h 184"/>
                <a:gd name="T60" fmla="*/ 100 w 189"/>
                <a:gd name="T61" fmla="*/ 155 h 184"/>
                <a:gd name="T62" fmla="*/ 102 w 189"/>
                <a:gd name="T63" fmla="*/ 165 h 184"/>
                <a:gd name="T64" fmla="*/ 111 w 189"/>
                <a:gd name="T65" fmla="*/ 176 h 184"/>
                <a:gd name="T66" fmla="*/ 126 w 189"/>
                <a:gd name="T67" fmla="*/ 181 h 184"/>
                <a:gd name="T68" fmla="*/ 135 w 189"/>
                <a:gd name="T69" fmla="*/ 182 h 184"/>
                <a:gd name="T70" fmla="*/ 134 w 189"/>
                <a:gd name="T71" fmla="*/ 180 h 184"/>
                <a:gd name="T72" fmla="*/ 131 w 189"/>
                <a:gd name="T73" fmla="*/ 162 h 184"/>
                <a:gd name="T74" fmla="*/ 130 w 189"/>
                <a:gd name="T75" fmla="*/ 160 h 184"/>
                <a:gd name="T76" fmla="*/ 133 w 189"/>
                <a:gd name="T77" fmla="*/ 153 h 184"/>
                <a:gd name="T78" fmla="*/ 134 w 189"/>
                <a:gd name="T79" fmla="*/ 151 h 184"/>
                <a:gd name="T80" fmla="*/ 137 w 189"/>
                <a:gd name="T81" fmla="*/ 145 h 184"/>
                <a:gd name="T82" fmla="*/ 139 w 189"/>
                <a:gd name="T83" fmla="*/ 145 h 184"/>
                <a:gd name="T84" fmla="*/ 141 w 189"/>
                <a:gd name="T85" fmla="*/ 142 h 184"/>
                <a:gd name="T86" fmla="*/ 143 w 189"/>
                <a:gd name="T87" fmla="*/ 142 h 184"/>
                <a:gd name="T88" fmla="*/ 147 w 189"/>
                <a:gd name="T89" fmla="*/ 140 h 184"/>
                <a:gd name="T90" fmla="*/ 149 w 189"/>
                <a:gd name="T91" fmla="*/ 136 h 184"/>
                <a:gd name="T92" fmla="*/ 150 w 189"/>
                <a:gd name="T93" fmla="*/ 138 h 184"/>
                <a:gd name="T94" fmla="*/ 165 w 189"/>
                <a:gd name="T95" fmla="*/ 130 h 184"/>
                <a:gd name="T96" fmla="*/ 168 w 189"/>
                <a:gd name="T97" fmla="*/ 121 h 184"/>
                <a:gd name="T98" fmla="*/ 171 w 189"/>
                <a:gd name="T99" fmla="*/ 120 h 184"/>
                <a:gd name="T100" fmla="*/ 181 w 189"/>
                <a:gd name="T101" fmla="*/ 119 h 184"/>
                <a:gd name="T102" fmla="*/ 184 w 189"/>
                <a:gd name="T103" fmla="*/ 117 h 184"/>
                <a:gd name="T104" fmla="*/ 185 w 189"/>
                <a:gd name="T105" fmla="*/ 114 h 184"/>
                <a:gd name="T106" fmla="*/ 186 w 189"/>
                <a:gd name="T107" fmla="*/ 106 h 184"/>
                <a:gd name="T108" fmla="*/ 188 w 189"/>
                <a:gd name="T109" fmla="*/ 101 h 184"/>
                <a:gd name="T110" fmla="*/ 187 w 189"/>
                <a:gd name="T111" fmla="*/ 91 h 184"/>
                <a:gd name="T112" fmla="*/ 185 w 189"/>
                <a:gd name="T113" fmla="*/ 88 h 184"/>
                <a:gd name="T114" fmla="*/ 184 w 189"/>
                <a:gd name="T115" fmla="*/ 82 h 184"/>
                <a:gd name="T116" fmla="*/ 180 w 189"/>
                <a:gd name="T117" fmla="*/ 53 h 184"/>
                <a:gd name="T118" fmla="*/ 174 w 189"/>
                <a:gd name="T119" fmla="*/ 51 h 18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89"/>
                <a:gd name="T181" fmla="*/ 0 h 184"/>
                <a:gd name="T182" fmla="*/ 189 w 189"/>
                <a:gd name="T183" fmla="*/ 184 h 18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89" h="184">
                  <a:moveTo>
                    <a:pt x="174" y="51"/>
                  </a:moveTo>
                  <a:lnTo>
                    <a:pt x="173" y="51"/>
                  </a:lnTo>
                  <a:lnTo>
                    <a:pt x="172" y="51"/>
                  </a:lnTo>
                  <a:lnTo>
                    <a:pt x="171" y="50"/>
                  </a:lnTo>
                  <a:lnTo>
                    <a:pt x="165" y="47"/>
                  </a:lnTo>
                  <a:lnTo>
                    <a:pt x="164" y="47"/>
                  </a:lnTo>
                  <a:lnTo>
                    <a:pt x="162" y="48"/>
                  </a:lnTo>
                  <a:lnTo>
                    <a:pt x="159" y="47"/>
                  </a:lnTo>
                  <a:lnTo>
                    <a:pt x="158" y="47"/>
                  </a:lnTo>
                  <a:lnTo>
                    <a:pt x="157" y="47"/>
                  </a:lnTo>
                  <a:lnTo>
                    <a:pt x="154" y="48"/>
                  </a:lnTo>
                  <a:lnTo>
                    <a:pt x="151" y="49"/>
                  </a:lnTo>
                  <a:lnTo>
                    <a:pt x="150" y="49"/>
                  </a:lnTo>
                  <a:lnTo>
                    <a:pt x="148" y="51"/>
                  </a:lnTo>
                  <a:lnTo>
                    <a:pt x="146" y="49"/>
                  </a:lnTo>
                  <a:lnTo>
                    <a:pt x="145" y="49"/>
                  </a:lnTo>
                  <a:lnTo>
                    <a:pt x="145" y="48"/>
                  </a:lnTo>
                  <a:lnTo>
                    <a:pt x="143" y="48"/>
                  </a:lnTo>
                  <a:lnTo>
                    <a:pt x="143" y="49"/>
                  </a:lnTo>
                  <a:lnTo>
                    <a:pt x="142" y="49"/>
                  </a:lnTo>
                  <a:lnTo>
                    <a:pt x="141" y="48"/>
                  </a:lnTo>
                  <a:lnTo>
                    <a:pt x="140" y="47"/>
                  </a:lnTo>
                  <a:lnTo>
                    <a:pt x="139" y="48"/>
                  </a:lnTo>
                  <a:lnTo>
                    <a:pt x="138" y="49"/>
                  </a:lnTo>
                  <a:lnTo>
                    <a:pt x="138" y="50"/>
                  </a:lnTo>
                  <a:lnTo>
                    <a:pt x="137" y="51"/>
                  </a:lnTo>
                  <a:lnTo>
                    <a:pt x="136" y="50"/>
                  </a:lnTo>
                  <a:lnTo>
                    <a:pt x="137" y="48"/>
                  </a:lnTo>
                  <a:lnTo>
                    <a:pt x="136" y="48"/>
                  </a:lnTo>
                  <a:lnTo>
                    <a:pt x="135" y="48"/>
                  </a:lnTo>
                  <a:lnTo>
                    <a:pt x="134" y="49"/>
                  </a:lnTo>
                  <a:lnTo>
                    <a:pt x="133" y="49"/>
                  </a:lnTo>
                  <a:lnTo>
                    <a:pt x="130" y="46"/>
                  </a:lnTo>
                  <a:lnTo>
                    <a:pt x="129" y="47"/>
                  </a:lnTo>
                  <a:lnTo>
                    <a:pt x="128" y="48"/>
                  </a:lnTo>
                  <a:lnTo>
                    <a:pt x="126" y="48"/>
                  </a:lnTo>
                  <a:lnTo>
                    <a:pt x="126" y="46"/>
                  </a:lnTo>
                  <a:lnTo>
                    <a:pt x="125" y="46"/>
                  </a:lnTo>
                  <a:lnTo>
                    <a:pt x="124" y="44"/>
                  </a:lnTo>
                  <a:lnTo>
                    <a:pt x="123" y="44"/>
                  </a:lnTo>
                  <a:lnTo>
                    <a:pt x="120" y="43"/>
                  </a:lnTo>
                  <a:lnTo>
                    <a:pt x="119" y="44"/>
                  </a:lnTo>
                  <a:lnTo>
                    <a:pt x="117" y="44"/>
                  </a:lnTo>
                  <a:lnTo>
                    <a:pt x="117" y="42"/>
                  </a:lnTo>
                  <a:lnTo>
                    <a:pt x="116" y="43"/>
                  </a:lnTo>
                  <a:lnTo>
                    <a:pt x="115" y="43"/>
                  </a:lnTo>
                  <a:lnTo>
                    <a:pt x="113" y="42"/>
                  </a:lnTo>
                  <a:lnTo>
                    <a:pt x="109" y="42"/>
                  </a:lnTo>
                  <a:lnTo>
                    <a:pt x="109" y="41"/>
                  </a:lnTo>
                  <a:lnTo>
                    <a:pt x="108" y="40"/>
                  </a:lnTo>
                  <a:lnTo>
                    <a:pt x="108" y="39"/>
                  </a:lnTo>
                  <a:lnTo>
                    <a:pt x="106" y="38"/>
                  </a:lnTo>
                  <a:lnTo>
                    <a:pt x="105" y="39"/>
                  </a:lnTo>
                  <a:lnTo>
                    <a:pt x="103" y="39"/>
                  </a:lnTo>
                  <a:lnTo>
                    <a:pt x="102" y="38"/>
                  </a:lnTo>
                  <a:lnTo>
                    <a:pt x="100" y="36"/>
                  </a:lnTo>
                  <a:lnTo>
                    <a:pt x="99" y="35"/>
                  </a:lnTo>
                  <a:lnTo>
                    <a:pt x="98" y="35"/>
                  </a:lnTo>
                  <a:lnTo>
                    <a:pt x="99" y="2"/>
                  </a:lnTo>
                  <a:lnTo>
                    <a:pt x="58" y="0"/>
                  </a:lnTo>
                  <a:lnTo>
                    <a:pt x="57" y="0"/>
                  </a:lnTo>
                  <a:lnTo>
                    <a:pt x="51" y="76"/>
                  </a:lnTo>
                  <a:lnTo>
                    <a:pt x="0" y="72"/>
                  </a:lnTo>
                  <a:lnTo>
                    <a:pt x="1" y="73"/>
                  </a:lnTo>
                  <a:lnTo>
                    <a:pt x="0" y="74"/>
                  </a:lnTo>
                  <a:lnTo>
                    <a:pt x="1" y="75"/>
                  </a:lnTo>
                  <a:lnTo>
                    <a:pt x="3" y="77"/>
                  </a:lnTo>
                  <a:lnTo>
                    <a:pt x="4" y="79"/>
                  </a:lnTo>
                  <a:lnTo>
                    <a:pt x="5" y="81"/>
                  </a:lnTo>
                  <a:lnTo>
                    <a:pt x="8" y="83"/>
                  </a:lnTo>
                  <a:lnTo>
                    <a:pt x="16" y="92"/>
                  </a:lnTo>
                  <a:lnTo>
                    <a:pt x="22" y="98"/>
                  </a:lnTo>
                  <a:lnTo>
                    <a:pt x="23" y="99"/>
                  </a:lnTo>
                  <a:lnTo>
                    <a:pt x="23" y="100"/>
                  </a:lnTo>
                  <a:lnTo>
                    <a:pt x="23" y="101"/>
                  </a:lnTo>
                  <a:lnTo>
                    <a:pt x="24" y="102"/>
                  </a:lnTo>
                  <a:lnTo>
                    <a:pt x="25" y="104"/>
                  </a:lnTo>
                  <a:lnTo>
                    <a:pt x="25" y="110"/>
                  </a:lnTo>
                  <a:lnTo>
                    <a:pt x="25" y="112"/>
                  </a:lnTo>
                  <a:lnTo>
                    <a:pt x="28" y="115"/>
                  </a:lnTo>
                  <a:lnTo>
                    <a:pt x="38" y="123"/>
                  </a:lnTo>
                  <a:lnTo>
                    <a:pt x="45" y="127"/>
                  </a:lnTo>
                  <a:lnTo>
                    <a:pt x="46" y="127"/>
                  </a:lnTo>
                  <a:lnTo>
                    <a:pt x="48" y="127"/>
                  </a:lnTo>
                  <a:lnTo>
                    <a:pt x="49" y="125"/>
                  </a:lnTo>
                  <a:lnTo>
                    <a:pt x="50" y="124"/>
                  </a:lnTo>
                  <a:lnTo>
                    <a:pt x="53" y="117"/>
                  </a:lnTo>
                  <a:lnTo>
                    <a:pt x="55" y="115"/>
                  </a:lnTo>
                  <a:lnTo>
                    <a:pt x="56" y="114"/>
                  </a:lnTo>
                  <a:lnTo>
                    <a:pt x="58" y="115"/>
                  </a:lnTo>
                  <a:lnTo>
                    <a:pt x="59" y="115"/>
                  </a:lnTo>
                  <a:lnTo>
                    <a:pt x="59" y="114"/>
                  </a:lnTo>
                  <a:lnTo>
                    <a:pt x="60" y="113"/>
                  </a:lnTo>
                  <a:lnTo>
                    <a:pt x="61" y="114"/>
                  </a:lnTo>
                  <a:lnTo>
                    <a:pt x="62" y="114"/>
                  </a:lnTo>
                  <a:lnTo>
                    <a:pt x="66" y="115"/>
                  </a:lnTo>
                  <a:lnTo>
                    <a:pt x="67" y="115"/>
                  </a:lnTo>
                  <a:lnTo>
                    <a:pt x="70" y="116"/>
                  </a:lnTo>
                  <a:lnTo>
                    <a:pt x="71" y="116"/>
                  </a:lnTo>
                  <a:lnTo>
                    <a:pt x="74" y="117"/>
                  </a:lnTo>
                  <a:lnTo>
                    <a:pt x="75" y="119"/>
                  </a:lnTo>
                  <a:lnTo>
                    <a:pt x="75" y="120"/>
                  </a:lnTo>
                  <a:lnTo>
                    <a:pt x="76" y="120"/>
                  </a:lnTo>
                  <a:lnTo>
                    <a:pt x="77" y="121"/>
                  </a:lnTo>
                  <a:lnTo>
                    <a:pt x="79" y="123"/>
                  </a:lnTo>
                  <a:lnTo>
                    <a:pt x="82" y="126"/>
                  </a:lnTo>
                  <a:lnTo>
                    <a:pt x="83" y="128"/>
                  </a:lnTo>
                  <a:lnTo>
                    <a:pt x="83" y="129"/>
                  </a:lnTo>
                  <a:lnTo>
                    <a:pt x="88" y="140"/>
                  </a:lnTo>
                  <a:lnTo>
                    <a:pt x="89" y="142"/>
                  </a:lnTo>
                  <a:lnTo>
                    <a:pt x="93" y="147"/>
                  </a:lnTo>
                  <a:lnTo>
                    <a:pt x="94" y="149"/>
                  </a:lnTo>
                  <a:lnTo>
                    <a:pt x="97" y="152"/>
                  </a:lnTo>
                  <a:lnTo>
                    <a:pt x="98" y="153"/>
                  </a:lnTo>
                  <a:lnTo>
                    <a:pt x="99" y="154"/>
                  </a:lnTo>
                  <a:lnTo>
                    <a:pt x="100" y="155"/>
                  </a:lnTo>
                  <a:lnTo>
                    <a:pt x="100" y="159"/>
                  </a:lnTo>
                  <a:lnTo>
                    <a:pt x="101" y="160"/>
                  </a:lnTo>
                  <a:lnTo>
                    <a:pt x="101" y="164"/>
                  </a:lnTo>
                  <a:lnTo>
                    <a:pt x="102" y="165"/>
                  </a:lnTo>
                  <a:lnTo>
                    <a:pt x="105" y="172"/>
                  </a:lnTo>
                  <a:lnTo>
                    <a:pt x="106" y="174"/>
                  </a:lnTo>
                  <a:lnTo>
                    <a:pt x="108" y="174"/>
                  </a:lnTo>
                  <a:lnTo>
                    <a:pt x="111" y="176"/>
                  </a:lnTo>
                  <a:lnTo>
                    <a:pt x="114" y="177"/>
                  </a:lnTo>
                  <a:lnTo>
                    <a:pt x="119" y="180"/>
                  </a:lnTo>
                  <a:lnTo>
                    <a:pt x="125" y="181"/>
                  </a:lnTo>
                  <a:lnTo>
                    <a:pt x="126" y="181"/>
                  </a:lnTo>
                  <a:lnTo>
                    <a:pt x="130" y="183"/>
                  </a:lnTo>
                  <a:lnTo>
                    <a:pt x="132" y="184"/>
                  </a:lnTo>
                  <a:lnTo>
                    <a:pt x="133" y="182"/>
                  </a:lnTo>
                  <a:lnTo>
                    <a:pt x="135" y="182"/>
                  </a:lnTo>
                  <a:lnTo>
                    <a:pt x="135" y="181"/>
                  </a:lnTo>
                  <a:lnTo>
                    <a:pt x="134" y="180"/>
                  </a:lnTo>
                  <a:lnTo>
                    <a:pt x="133" y="178"/>
                  </a:lnTo>
                  <a:lnTo>
                    <a:pt x="130" y="170"/>
                  </a:lnTo>
                  <a:lnTo>
                    <a:pt x="129" y="167"/>
                  </a:lnTo>
                  <a:lnTo>
                    <a:pt x="131" y="162"/>
                  </a:lnTo>
                  <a:lnTo>
                    <a:pt x="131" y="160"/>
                  </a:lnTo>
                  <a:lnTo>
                    <a:pt x="130" y="160"/>
                  </a:lnTo>
                  <a:lnTo>
                    <a:pt x="130" y="159"/>
                  </a:lnTo>
                  <a:lnTo>
                    <a:pt x="132" y="158"/>
                  </a:lnTo>
                  <a:lnTo>
                    <a:pt x="133" y="153"/>
                  </a:lnTo>
                  <a:lnTo>
                    <a:pt x="132" y="153"/>
                  </a:lnTo>
                  <a:lnTo>
                    <a:pt x="132" y="151"/>
                  </a:lnTo>
                  <a:lnTo>
                    <a:pt x="133" y="150"/>
                  </a:lnTo>
                  <a:lnTo>
                    <a:pt x="134" y="151"/>
                  </a:lnTo>
                  <a:lnTo>
                    <a:pt x="137" y="149"/>
                  </a:lnTo>
                  <a:lnTo>
                    <a:pt x="137" y="147"/>
                  </a:lnTo>
                  <a:lnTo>
                    <a:pt x="136" y="146"/>
                  </a:lnTo>
                  <a:lnTo>
                    <a:pt x="137" y="145"/>
                  </a:lnTo>
                  <a:lnTo>
                    <a:pt x="138" y="145"/>
                  </a:lnTo>
                  <a:lnTo>
                    <a:pt x="138" y="144"/>
                  </a:lnTo>
                  <a:lnTo>
                    <a:pt x="139" y="145"/>
                  </a:lnTo>
                  <a:lnTo>
                    <a:pt x="140" y="145"/>
                  </a:lnTo>
                  <a:lnTo>
                    <a:pt x="141" y="144"/>
                  </a:lnTo>
                  <a:lnTo>
                    <a:pt x="141" y="142"/>
                  </a:lnTo>
                  <a:lnTo>
                    <a:pt x="142" y="141"/>
                  </a:lnTo>
                  <a:lnTo>
                    <a:pt x="142" y="142"/>
                  </a:lnTo>
                  <a:lnTo>
                    <a:pt x="143" y="142"/>
                  </a:lnTo>
                  <a:lnTo>
                    <a:pt x="146" y="141"/>
                  </a:lnTo>
                  <a:lnTo>
                    <a:pt x="147" y="141"/>
                  </a:lnTo>
                  <a:lnTo>
                    <a:pt x="147" y="140"/>
                  </a:lnTo>
                  <a:lnTo>
                    <a:pt x="145" y="139"/>
                  </a:lnTo>
                  <a:lnTo>
                    <a:pt x="145" y="138"/>
                  </a:lnTo>
                  <a:lnTo>
                    <a:pt x="148" y="137"/>
                  </a:lnTo>
                  <a:lnTo>
                    <a:pt x="149" y="136"/>
                  </a:lnTo>
                  <a:lnTo>
                    <a:pt x="150" y="136"/>
                  </a:lnTo>
                  <a:lnTo>
                    <a:pt x="149" y="137"/>
                  </a:lnTo>
                  <a:lnTo>
                    <a:pt x="150" y="138"/>
                  </a:lnTo>
                  <a:lnTo>
                    <a:pt x="151" y="137"/>
                  </a:lnTo>
                  <a:lnTo>
                    <a:pt x="156" y="135"/>
                  </a:lnTo>
                  <a:lnTo>
                    <a:pt x="165" y="130"/>
                  </a:lnTo>
                  <a:lnTo>
                    <a:pt x="165" y="128"/>
                  </a:lnTo>
                  <a:lnTo>
                    <a:pt x="169" y="124"/>
                  </a:lnTo>
                  <a:lnTo>
                    <a:pt x="168" y="121"/>
                  </a:lnTo>
                  <a:lnTo>
                    <a:pt x="168" y="119"/>
                  </a:lnTo>
                  <a:lnTo>
                    <a:pt x="171" y="118"/>
                  </a:lnTo>
                  <a:lnTo>
                    <a:pt x="171" y="120"/>
                  </a:lnTo>
                  <a:lnTo>
                    <a:pt x="171" y="121"/>
                  </a:lnTo>
                  <a:lnTo>
                    <a:pt x="174" y="121"/>
                  </a:lnTo>
                  <a:lnTo>
                    <a:pt x="175" y="122"/>
                  </a:lnTo>
                  <a:lnTo>
                    <a:pt x="181" y="119"/>
                  </a:lnTo>
                  <a:lnTo>
                    <a:pt x="185" y="119"/>
                  </a:lnTo>
                  <a:lnTo>
                    <a:pt x="184" y="118"/>
                  </a:lnTo>
                  <a:lnTo>
                    <a:pt x="184" y="117"/>
                  </a:lnTo>
                  <a:lnTo>
                    <a:pt x="184" y="116"/>
                  </a:lnTo>
                  <a:lnTo>
                    <a:pt x="184" y="115"/>
                  </a:lnTo>
                  <a:lnTo>
                    <a:pt x="185" y="114"/>
                  </a:lnTo>
                  <a:lnTo>
                    <a:pt x="187" y="110"/>
                  </a:lnTo>
                  <a:lnTo>
                    <a:pt x="186" y="108"/>
                  </a:lnTo>
                  <a:lnTo>
                    <a:pt x="186" y="107"/>
                  </a:lnTo>
                  <a:lnTo>
                    <a:pt x="186" y="106"/>
                  </a:lnTo>
                  <a:lnTo>
                    <a:pt x="186" y="105"/>
                  </a:lnTo>
                  <a:lnTo>
                    <a:pt x="186" y="103"/>
                  </a:lnTo>
                  <a:lnTo>
                    <a:pt x="187" y="102"/>
                  </a:lnTo>
                  <a:lnTo>
                    <a:pt x="188" y="101"/>
                  </a:lnTo>
                  <a:lnTo>
                    <a:pt x="189" y="98"/>
                  </a:lnTo>
                  <a:lnTo>
                    <a:pt x="189" y="96"/>
                  </a:lnTo>
                  <a:lnTo>
                    <a:pt x="188" y="93"/>
                  </a:lnTo>
                  <a:lnTo>
                    <a:pt x="187" y="91"/>
                  </a:lnTo>
                  <a:lnTo>
                    <a:pt x="186" y="91"/>
                  </a:lnTo>
                  <a:lnTo>
                    <a:pt x="187" y="90"/>
                  </a:lnTo>
                  <a:lnTo>
                    <a:pt x="186" y="89"/>
                  </a:lnTo>
                  <a:lnTo>
                    <a:pt x="185" y="88"/>
                  </a:lnTo>
                  <a:lnTo>
                    <a:pt x="184" y="87"/>
                  </a:lnTo>
                  <a:lnTo>
                    <a:pt x="184" y="86"/>
                  </a:lnTo>
                  <a:lnTo>
                    <a:pt x="185" y="85"/>
                  </a:lnTo>
                  <a:lnTo>
                    <a:pt x="184" y="82"/>
                  </a:lnTo>
                  <a:lnTo>
                    <a:pt x="181" y="80"/>
                  </a:lnTo>
                  <a:lnTo>
                    <a:pt x="181" y="79"/>
                  </a:lnTo>
                  <a:lnTo>
                    <a:pt x="180" y="62"/>
                  </a:lnTo>
                  <a:lnTo>
                    <a:pt x="180" y="53"/>
                  </a:lnTo>
                  <a:lnTo>
                    <a:pt x="178" y="52"/>
                  </a:lnTo>
                  <a:lnTo>
                    <a:pt x="176" y="53"/>
                  </a:lnTo>
                  <a:lnTo>
                    <a:pt x="174" y="51"/>
                  </a:lnTo>
                  <a:close/>
                </a:path>
              </a:pathLst>
            </a:custGeom>
            <a:solidFill>
              <a:srgbClr val="F45C2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2481" name="Freeform 18"/>
            <p:cNvSpPr>
              <a:spLocks/>
            </p:cNvSpPr>
            <p:nvPr/>
          </p:nvSpPr>
          <p:spPr bwMode="auto">
            <a:xfrm>
              <a:off x="6942138" y="2306638"/>
              <a:ext cx="828675" cy="603250"/>
            </a:xfrm>
            <a:custGeom>
              <a:avLst/>
              <a:gdLst>
                <a:gd name="T0" fmla="*/ 78 w 102"/>
                <a:gd name="T1" fmla="*/ 70 h 78"/>
                <a:gd name="T2" fmla="*/ 76 w 102"/>
                <a:gd name="T3" fmla="*/ 73 h 78"/>
                <a:gd name="T4" fmla="*/ 75 w 102"/>
                <a:gd name="T5" fmla="*/ 75 h 78"/>
                <a:gd name="T6" fmla="*/ 75 w 102"/>
                <a:gd name="T7" fmla="*/ 78 h 78"/>
                <a:gd name="T8" fmla="*/ 77 w 102"/>
                <a:gd name="T9" fmla="*/ 76 h 78"/>
                <a:gd name="T10" fmla="*/ 81 w 102"/>
                <a:gd name="T11" fmla="*/ 75 h 78"/>
                <a:gd name="T12" fmla="*/ 87 w 102"/>
                <a:gd name="T13" fmla="*/ 73 h 78"/>
                <a:gd name="T14" fmla="*/ 96 w 102"/>
                <a:gd name="T15" fmla="*/ 66 h 78"/>
                <a:gd name="T16" fmla="*/ 99 w 102"/>
                <a:gd name="T17" fmla="*/ 64 h 78"/>
                <a:gd name="T18" fmla="*/ 102 w 102"/>
                <a:gd name="T19" fmla="*/ 61 h 78"/>
                <a:gd name="T20" fmla="*/ 100 w 102"/>
                <a:gd name="T21" fmla="*/ 62 h 78"/>
                <a:gd name="T22" fmla="*/ 97 w 102"/>
                <a:gd name="T23" fmla="*/ 64 h 78"/>
                <a:gd name="T24" fmla="*/ 94 w 102"/>
                <a:gd name="T25" fmla="*/ 65 h 78"/>
                <a:gd name="T26" fmla="*/ 97 w 102"/>
                <a:gd name="T27" fmla="*/ 61 h 78"/>
                <a:gd name="T28" fmla="*/ 95 w 102"/>
                <a:gd name="T29" fmla="*/ 62 h 78"/>
                <a:gd name="T30" fmla="*/ 86 w 102"/>
                <a:gd name="T31" fmla="*/ 67 h 78"/>
                <a:gd name="T32" fmla="*/ 80 w 102"/>
                <a:gd name="T33" fmla="*/ 72 h 78"/>
                <a:gd name="T34" fmla="*/ 79 w 102"/>
                <a:gd name="T35" fmla="*/ 68 h 78"/>
                <a:gd name="T36" fmla="*/ 81 w 102"/>
                <a:gd name="T37" fmla="*/ 64 h 78"/>
                <a:gd name="T38" fmla="*/ 79 w 102"/>
                <a:gd name="T39" fmla="*/ 49 h 78"/>
                <a:gd name="T40" fmla="*/ 77 w 102"/>
                <a:gd name="T41" fmla="*/ 34 h 78"/>
                <a:gd name="T42" fmla="*/ 75 w 102"/>
                <a:gd name="T43" fmla="*/ 25 h 78"/>
                <a:gd name="T44" fmla="*/ 74 w 102"/>
                <a:gd name="T45" fmla="*/ 24 h 78"/>
                <a:gd name="T46" fmla="*/ 73 w 102"/>
                <a:gd name="T47" fmla="*/ 21 h 78"/>
                <a:gd name="T48" fmla="*/ 72 w 102"/>
                <a:gd name="T49" fmla="*/ 12 h 78"/>
                <a:gd name="T50" fmla="*/ 69 w 102"/>
                <a:gd name="T51" fmla="*/ 3 h 78"/>
                <a:gd name="T52" fmla="*/ 68 w 102"/>
                <a:gd name="T53" fmla="*/ 0 h 78"/>
                <a:gd name="T54" fmla="*/ 51 w 102"/>
                <a:gd name="T55" fmla="*/ 4 h 78"/>
                <a:gd name="T56" fmla="*/ 42 w 102"/>
                <a:gd name="T57" fmla="*/ 14 h 78"/>
                <a:gd name="T58" fmla="*/ 41 w 102"/>
                <a:gd name="T59" fmla="*/ 18 h 78"/>
                <a:gd name="T60" fmla="*/ 36 w 102"/>
                <a:gd name="T61" fmla="*/ 23 h 78"/>
                <a:gd name="T62" fmla="*/ 38 w 102"/>
                <a:gd name="T63" fmla="*/ 25 h 78"/>
                <a:gd name="T64" fmla="*/ 38 w 102"/>
                <a:gd name="T65" fmla="*/ 27 h 78"/>
                <a:gd name="T66" fmla="*/ 39 w 102"/>
                <a:gd name="T67" fmla="*/ 32 h 78"/>
                <a:gd name="T68" fmla="*/ 30 w 102"/>
                <a:gd name="T69" fmla="*/ 39 h 78"/>
                <a:gd name="T70" fmla="*/ 19 w 102"/>
                <a:gd name="T71" fmla="*/ 39 h 78"/>
                <a:gd name="T72" fmla="*/ 9 w 102"/>
                <a:gd name="T73" fmla="*/ 42 h 78"/>
                <a:gd name="T74" fmla="*/ 6 w 102"/>
                <a:gd name="T75" fmla="*/ 46 h 78"/>
                <a:gd name="T76" fmla="*/ 9 w 102"/>
                <a:gd name="T77" fmla="*/ 52 h 78"/>
                <a:gd name="T78" fmla="*/ 2 w 102"/>
                <a:gd name="T79" fmla="*/ 60 h 78"/>
                <a:gd name="T80" fmla="*/ 56 w 102"/>
                <a:gd name="T81" fmla="*/ 55 h 78"/>
                <a:gd name="T82" fmla="*/ 57 w 102"/>
                <a:gd name="T83" fmla="*/ 57 h 78"/>
                <a:gd name="T84" fmla="*/ 59 w 102"/>
                <a:gd name="T85" fmla="*/ 58 h 78"/>
                <a:gd name="T86" fmla="*/ 62 w 102"/>
                <a:gd name="T87" fmla="*/ 63 h 78"/>
                <a:gd name="T88" fmla="*/ 66 w 102"/>
                <a:gd name="T89" fmla="*/ 64 h 78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02"/>
                <a:gd name="T136" fmla="*/ 0 h 78"/>
                <a:gd name="T137" fmla="*/ 102 w 102"/>
                <a:gd name="T138" fmla="*/ 78 h 78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02" h="78">
                  <a:moveTo>
                    <a:pt x="66" y="64"/>
                  </a:moveTo>
                  <a:lnTo>
                    <a:pt x="77" y="68"/>
                  </a:lnTo>
                  <a:lnTo>
                    <a:pt x="78" y="70"/>
                  </a:lnTo>
                  <a:lnTo>
                    <a:pt x="77" y="71"/>
                  </a:lnTo>
                  <a:lnTo>
                    <a:pt x="77" y="72"/>
                  </a:lnTo>
                  <a:lnTo>
                    <a:pt x="76" y="73"/>
                  </a:lnTo>
                  <a:lnTo>
                    <a:pt x="76" y="75"/>
                  </a:lnTo>
                  <a:lnTo>
                    <a:pt x="75" y="75"/>
                  </a:lnTo>
                  <a:lnTo>
                    <a:pt x="74" y="77"/>
                  </a:lnTo>
                  <a:lnTo>
                    <a:pt x="74" y="78"/>
                  </a:lnTo>
                  <a:lnTo>
                    <a:pt x="75" y="78"/>
                  </a:lnTo>
                  <a:lnTo>
                    <a:pt x="75" y="77"/>
                  </a:lnTo>
                  <a:lnTo>
                    <a:pt x="77" y="76"/>
                  </a:lnTo>
                  <a:lnTo>
                    <a:pt x="78" y="76"/>
                  </a:lnTo>
                  <a:lnTo>
                    <a:pt x="81" y="76"/>
                  </a:lnTo>
                  <a:lnTo>
                    <a:pt x="81" y="75"/>
                  </a:lnTo>
                  <a:lnTo>
                    <a:pt x="84" y="75"/>
                  </a:lnTo>
                  <a:lnTo>
                    <a:pt x="86" y="74"/>
                  </a:lnTo>
                  <a:lnTo>
                    <a:pt x="87" y="73"/>
                  </a:lnTo>
                  <a:lnTo>
                    <a:pt x="88" y="72"/>
                  </a:lnTo>
                  <a:lnTo>
                    <a:pt x="94" y="67"/>
                  </a:lnTo>
                  <a:lnTo>
                    <a:pt x="96" y="66"/>
                  </a:lnTo>
                  <a:lnTo>
                    <a:pt x="97" y="65"/>
                  </a:lnTo>
                  <a:lnTo>
                    <a:pt x="98" y="65"/>
                  </a:lnTo>
                  <a:lnTo>
                    <a:pt x="99" y="64"/>
                  </a:lnTo>
                  <a:lnTo>
                    <a:pt x="100" y="63"/>
                  </a:lnTo>
                  <a:lnTo>
                    <a:pt x="101" y="63"/>
                  </a:lnTo>
                  <a:lnTo>
                    <a:pt x="102" y="61"/>
                  </a:lnTo>
                  <a:lnTo>
                    <a:pt x="100" y="62"/>
                  </a:lnTo>
                  <a:lnTo>
                    <a:pt x="99" y="62"/>
                  </a:lnTo>
                  <a:lnTo>
                    <a:pt x="97" y="63"/>
                  </a:lnTo>
                  <a:lnTo>
                    <a:pt x="97" y="64"/>
                  </a:lnTo>
                  <a:lnTo>
                    <a:pt x="96" y="65"/>
                  </a:lnTo>
                  <a:lnTo>
                    <a:pt x="95" y="66"/>
                  </a:lnTo>
                  <a:lnTo>
                    <a:pt x="94" y="65"/>
                  </a:lnTo>
                  <a:lnTo>
                    <a:pt x="95" y="64"/>
                  </a:lnTo>
                  <a:lnTo>
                    <a:pt x="96" y="63"/>
                  </a:lnTo>
                  <a:lnTo>
                    <a:pt x="97" y="61"/>
                  </a:lnTo>
                  <a:lnTo>
                    <a:pt x="97" y="60"/>
                  </a:lnTo>
                  <a:lnTo>
                    <a:pt x="96" y="61"/>
                  </a:lnTo>
                  <a:lnTo>
                    <a:pt x="95" y="62"/>
                  </a:lnTo>
                  <a:lnTo>
                    <a:pt x="94" y="63"/>
                  </a:lnTo>
                  <a:lnTo>
                    <a:pt x="91" y="65"/>
                  </a:lnTo>
                  <a:lnTo>
                    <a:pt x="86" y="67"/>
                  </a:lnTo>
                  <a:lnTo>
                    <a:pt x="83" y="69"/>
                  </a:lnTo>
                  <a:lnTo>
                    <a:pt x="81" y="70"/>
                  </a:lnTo>
                  <a:lnTo>
                    <a:pt x="80" y="72"/>
                  </a:lnTo>
                  <a:lnTo>
                    <a:pt x="79" y="71"/>
                  </a:lnTo>
                  <a:lnTo>
                    <a:pt x="79" y="70"/>
                  </a:lnTo>
                  <a:lnTo>
                    <a:pt x="79" y="68"/>
                  </a:lnTo>
                  <a:lnTo>
                    <a:pt x="81" y="67"/>
                  </a:lnTo>
                  <a:lnTo>
                    <a:pt x="79" y="66"/>
                  </a:lnTo>
                  <a:lnTo>
                    <a:pt x="81" y="64"/>
                  </a:lnTo>
                  <a:lnTo>
                    <a:pt x="81" y="63"/>
                  </a:lnTo>
                  <a:lnTo>
                    <a:pt x="81" y="62"/>
                  </a:lnTo>
                  <a:lnTo>
                    <a:pt x="79" y="49"/>
                  </a:lnTo>
                  <a:lnTo>
                    <a:pt x="78" y="49"/>
                  </a:lnTo>
                  <a:lnTo>
                    <a:pt x="78" y="37"/>
                  </a:lnTo>
                  <a:lnTo>
                    <a:pt x="77" y="34"/>
                  </a:lnTo>
                  <a:lnTo>
                    <a:pt x="76" y="32"/>
                  </a:lnTo>
                  <a:lnTo>
                    <a:pt x="76" y="29"/>
                  </a:lnTo>
                  <a:lnTo>
                    <a:pt x="75" y="25"/>
                  </a:lnTo>
                  <a:lnTo>
                    <a:pt x="74" y="23"/>
                  </a:lnTo>
                  <a:lnTo>
                    <a:pt x="73" y="23"/>
                  </a:lnTo>
                  <a:lnTo>
                    <a:pt x="74" y="24"/>
                  </a:lnTo>
                  <a:lnTo>
                    <a:pt x="73" y="24"/>
                  </a:lnTo>
                  <a:lnTo>
                    <a:pt x="73" y="23"/>
                  </a:lnTo>
                  <a:lnTo>
                    <a:pt x="73" y="21"/>
                  </a:lnTo>
                  <a:lnTo>
                    <a:pt x="71" y="16"/>
                  </a:lnTo>
                  <a:lnTo>
                    <a:pt x="71" y="14"/>
                  </a:lnTo>
                  <a:lnTo>
                    <a:pt x="72" y="12"/>
                  </a:lnTo>
                  <a:lnTo>
                    <a:pt x="71" y="9"/>
                  </a:lnTo>
                  <a:lnTo>
                    <a:pt x="69" y="4"/>
                  </a:lnTo>
                  <a:lnTo>
                    <a:pt x="69" y="3"/>
                  </a:lnTo>
                  <a:lnTo>
                    <a:pt x="68" y="3"/>
                  </a:lnTo>
                  <a:lnTo>
                    <a:pt x="69" y="2"/>
                  </a:lnTo>
                  <a:lnTo>
                    <a:pt x="68" y="0"/>
                  </a:lnTo>
                  <a:lnTo>
                    <a:pt x="52" y="4"/>
                  </a:lnTo>
                  <a:lnTo>
                    <a:pt x="51" y="4"/>
                  </a:lnTo>
                  <a:lnTo>
                    <a:pt x="50" y="5"/>
                  </a:lnTo>
                  <a:lnTo>
                    <a:pt x="46" y="9"/>
                  </a:lnTo>
                  <a:lnTo>
                    <a:pt x="42" y="14"/>
                  </a:lnTo>
                  <a:lnTo>
                    <a:pt x="41" y="15"/>
                  </a:lnTo>
                  <a:lnTo>
                    <a:pt x="42" y="16"/>
                  </a:lnTo>
                  <a:lnTo>
                    <a:pt x="41" y="18"/>
                  </a:lnTo>
                  <a:lnTo>
                    <a:pt x="40" y="19"/>
                  </a:lnTo>
                  <a:lnTo>
                    <a:pt x="36" y="22"/>
                  </a:lnTo>
                  <a:lnTo>
                    <a:pt x="36" y="23"/>
                  </a:lnTo>
                  <a:lnTo>
                    <a:pt x="36" y="25"/>
                  </a:lnTo>
                  <a:lnTo>
                    <a:pt x="37" y="25"/>
                  </a:lnTo>
                  <a:lnTo>
                    <a:pt x="38" y="25"/>
                  </a:lnTo>
                  <a:lnTo>
                    <a:pt x="39" y="26"/>
                  </a:lnTo>
                  <a:lnTo>
                    <a:pt x="38" y="27"/>
                  </a:lnTo>
                  <a:lnTo>
                    <a:pt x="38" y="29"/>
                  </a:lnTo>
                  <a:lnTo>
                    <a:pt x="39" y="30"/>
                  </a:lnTo>
                  <a:lnTo>
                    <a:pt x="39" y="32"/>
                  </a:lnTo>
                  <a:lnTo>
                    <a:pt x="36" y="34"/>
                  </a:lnTo>
                  <a:lnTo>
                    <a:pt x="33" y="38"/>
                  </a:lnTo>
                  <a:lnTo>
                    <a:pt x="30" y="39"/>
                  </a:lnTo>
                  <a:lnTo>
                    <a:pt x="23" y="40"/>
                  </a:lnTo>
                  <a:lnTo>
                    <a:pt x="21" y="39"/>
                  </a:lnTo>
                  <a:lnTo>
                    <a:pt x="19" y="39"/>
                  </a:lnTo>
                  <a:lnTo>
                    <a:pt x="16" y="39"/>
                  </a:lnTo>
                  <a:lnTo>
                    <a:pt x="13" y="40"/>
                  </a:lnTo>
                  <a:lnTo>
                    <a:pt x="9" y="42"/>
                  </a:lnTo>
                  <a:lnTo>
                    <a:pt x="7" y="43"/>
                  </a:lnTo>
                  <a:lnTo>
                    <a:pt x="6" y="45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0" y="51"/>
                  </a:lnTo>
                  <a:lnTo>
                    <a:pt x="9" y="52"/>
                  </a:lnTo>
                  <a:lnTo>
                    <a:pt x="8" y="53"/>
                  </a:lnTo>
                  <a:lnTo>
                    <a:pt x="7" y="55"/>
                  </a:lnTo>
                  <a:lnTo>
                    <a:pt x="2" y="60"/>
                  </a:lnTo>
                  <a:lnTo>
                    <a:pt x="0" y="62"/>
                  </a:lnTo>
                  <a:lnTo>
                    <a:pt x="1" y="66"/>
                  </a:lnTo>
                  <a:lnTo>
                    <a:pt x="56" y="55"/>
                  </a:lnTo>
                  <a:lnTo>
                    <a:pt x="57" y="56"/>
                  </a:lnTo>
                  <a:lnTo>
                    <a:pt x="57" y="57"/>
                  </a:lnTo>
                  <a:lnTo>
                    <a:pt x="58" y="57"/>
                  </a:lnTo>
                  <a:lnTo>
                    <a:pt x="58" y="58"/>
                  </a:lnTo>
                  <a:lnTo>
                    <a:pt x="59" y="58"/>
                  </a:lnTo>
                  <a:lnTo>
                    <a:pt x="61" y="61"/>
                  </a:lnTo>
                  <a:lnTo>
                    <a:pt x="61" y="62"/>
                  </a:lnTo>
                  <a:lnTo>
                    <a:pt x="62" y="63"/>
                  </a:lnTo>
                  <a:lnTo>
                    <a:pt x="65" y="64"/>
                  </a:lnTo>
                  <a:lnTo>
                    <a:pt x="66" y="64"/>
                  </a:lnTo>
                  <a:close/>
                </a:path>
              </a:pathLst>
            </a:custGeom>
            <a:solidFill>
              <a:srgbClr val="E8FECE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2482" name="Freeform 19"/>
            <p:cNvSpPr>
              <a:spLocks/>
            </p:cNvSpPr>
            <p:nvPr/>
          </p:nvSpPr>
          <p:spPr bwMode="auto">
            <a:xfrm>
              <a:off x="7494588" y="2266950"/>
              <a:ext cx="187325" cy="325438"/>
            </a:xfrm>
            <a:custGeom>
              <a:avLst/>
              <a:gdLst>
                <a:gd name="T0" fmla="*/ 0 w 23"/>
                <a:gd name="T1" fmla="*/ 5 h 42"/>
                <a:gd name="T2" fmla="*/ 1 w 23"/>
                <a:gd name="T3" fmla="*/ 7 h 42"/>
                <a:gd name="T4" fmla="*/ 0 w 23"/>
                <a:gd name="T5" fmla="*/ 8 h 42"/>
                <a:gd name="T6" fmla="*/ 1 w 23"/>
                <a:gd name="T7" fmla="*/ 8 h 42"/>
                <a:gd name="T8" fmla="*/ 1 w 23"/>
                <a:gd name="T9" fmla="*/ 9 h 42"/>
                <a:gd name="T10" fmla="*/ 3 w 23"/>
                <a:gd name="T11" fmla="*/ 14 h 42"/>
                <a:gd name="T12" fmla="*/ 4 w 23"/>
                <a:gd name="T13" fmla="*/ 17 h 42"/>
                <a:gd name="T14" fmla="*/ 3 w 23"/>
                <a:gd name="T15" fmla="*/ 19 h 42"/>
                <a:gd name="T16" fmla="*/ 3 w 23"/>
                <a:gd name="T17" fmla="*/ 21 h 42"/>
                <a:gd name="T18" fmla="*/ 5 w 23"/>
                <a:gd name="T19" fmla="*/ 26 h 42"/>
                <a:gd name="T20" fmla="*/ 5 w 23"/>
                <a:gd name="T21" fmla="*/ 28 h 42"/>
                <a:gd name="T22" fmla="*/ 5 w 23"/>
                <a:gd name="T23" fmla="*/ 29 h 42"/>
                <a:gd name="T24" fmla="*/ 6 w 23"/>
                <a:gd name="T25" fmla="*/ 29 h 42"/>
                <a:gd name="T26" fmla="*/ 5 w 23"/>
                <a:gd name="T27" fmla="*/ 28 h 42"/>
                <a:gd name="T28" fmla="*/ 6 w 23"/>
                <a:gd name="T29" fmla="*/ 28 h 42"/>
                <a:gd name="T30" fmla="*/ 7 w 23"/>
                <a:gd name="T31" fmla="*/ 30 h 42"/>
                <a:gd name="T32" fmla="*/ 8 w 23"/>
                <a:gd name="T33" fmla="*/ 34 h 42"/>
                <a:gd name="T34" fmla="*/ 8 w 23"/>
                <a:gd name="T35" fmla="*/ 37 h 42"/>
                <a:gd name="T36" fmla="*/ 9 w 23"/>
                <a:gd name="T37" fmla="*/ 39 h 42"/>
                <a:gd name="T38" fmla="*/ 10 w 23"/>
                <a:gd name="T39" fmla="*/ 42 h 42"/>
                <a:gd name="T40" fmla="*/ 20 w 23"/>
                <a:gd name="T41" fmla="*/ 40 h 42"/>
                <a:gd name="T42" fmla="*/ 19 w 23"/>
                <a:gd name="T43" fmla="*/ 39 h 42"/>
                <a:gd name="T44" fmla="*/ 18 w 23"/>
                <a:gd name="T45" fmla="*/ 38 h 42"/>
                <a:gd name="T46" fmla="*/ 18 w 23"/>
                <a:gd name="T47" fmla="*/ 37 h 42"/>
                <a:gd name="T48" fmla="*/ 19 w 23"/>
                <a:gd name="T49" fmla="*/ 36 h 42"/>
                <a:gd name="T50" fmla="*/ 18 w 23"/>
                <a:gd name="T51" fmla="*/ 34 h 42"/>
                <a:gd name="T52" fmla="*/ 18 w 23"/>
                <a:gd name="T53" fmla="*/ 27 h 42"/>
                <a:gd name="T54" fmla="*/ 18 w 23"/>
                <a:gd name="T55" fmla="*/ 25 h 42"/>
                <a:gd name="T56" fmla="*/ 19 w 23"/>
                <a:gd name="T57" fmla="*/ 21 h 42"/>
                <a:gd name="T58" fmla="*/ 19 w 23"/>
                <a:gd name="T59" fmla="*/ 19 h 42"/>
                <a:gd name="T60" fmla="*/ 19 w 23"/>
                <a:gd name="T61" fmla="*/ 17 h 42"/>
                <a:gd name="T62" fmla="*/ 19 w 23"/>
                <a:gd name="T63" fmla="*/ 15 h 42"/>
                <a:gd name="T64" fmla="*/ 19 w 23"/>
                <a:gd name="T65" fmla="*/ 14 h 42"/>
                <a:gd name="T66" fmla="*/ 19 w 23"/>
                <a:gd name="T67" fmla="*/ 13 h 42"/>
                <a:gd name="T68" fmla="*/ 22 w 23"/>
                <a:gd name="T69" fmla="*/ 11 h 42"/>
                <a:gd name="T70" fmla="*/ 23 w 23"/>
                <a:gd name="T71" fmla="*/ 7 h 42"/>
                <a:gd name="T72" fmla="*/ 22 w 23"/>
                <a:gd name="T73" fmla="*/ 5 h 42"/>
                <a:gd name="T74" fmla="*/ 22 w 23"/>
                <a:gd name="T75" fmla="*/ 3 h 42"/>
                <a:gd name="T76" fmla="*/ 22 w 23"/>
                <a:gd name="T77" fmla="*/ 3 h 42"/>
                <a:gd name="T78" fmla="*/ 22 w 23"/>
                <a:gd name="T79" fmla="*/ 2 h 42"/>
                <a:gd name="T80" fmla="*/ 21 w 23"/>
                <a:gd name="T81" fmla="*/ 0 h 42"/>
                <a:gd name="T82" fmla="*/ 0 w 23"/>
                <a:gd name="T83" fmla="*/ 5 h 42"/>
                <a:gd name="T84" fmla="*/ 0 w 23"/>
                <a:gd name="T85" fmla="*/ 5 h 4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23"/>
                <a:gd name="T130" fmla="*/ 0 h 42"/>
                <a:gd name="T131" fmla="*/ 23 w 23"/>
                <a:gd name="T132" fmla="*/ 42 h 42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23" h="42">
                  <a:moveTo>
                    <a:pt x="0" y="5"/>
                  </a:moveTo>
                  <a:lnTo>
                    <a:pt x="1" y="7"/>
                  </a:lnTo>
                  <a:lnTo>
                    <a:pt x="0" y="8"/>
                  </a:lnTo>
                  <a:lnTo>
                    <a:pt x="1" y="8"/>
                  </a:lnTo>
                  <a:lnTo>
                    <a:pt x="1" y="9"/>
                  </a:lnTo>
                  <a:lnTo>
                    <a:pt x="3" y="14"/>
                  </a:lnTo>
                  <a:lnTo>
                    <a:pt x="4" y="17"/>
                  </a:lnTo>
                  <a:lnTo>
                    <a:pt x="3" y="19"/>
                  </a:lnTo>
                  <a:lnTo>
                    <a:pt x="3" y="21"/>
                  </a:lnTo>
                  <a:lnTo>
                    <a:pt x="5" y="26"/>
                  </a:lnTo>
                  <a:lnTo>
                    <a:pt x="5" y="28"/>
                  </a:lnTo>
                  <a:lnTo>
                    <a:pt x="5" y="29"/>
                  </a:lnTo>
                  <a:lnTo>
                    <a:pt x="6" y="29"/>
                  </a:lnTo>
                  <a:lnTo>
                    <a:pt x="5" y="28"/>
                  </a:lnTo>
                  <a:lnTo>
                    <a:pt x="6" y="28"/>
                  </a:lnTo>
                  <a:lnTo>
                    <a:pt x="7" y="30"/>
                  </a:lnTo>
                  <a:lnTo>
                    <a:pt x="8" y="34"/>
                  </a:lnTo>
                  <a:lnTo>
                    <a:pt x="8" y="37"/>
                  </a:lnTo>
                  <a:lnTo>
                    <a:pt x="9" y="39"/>
                  </a:lnTo>
                  <a:lnTo>
                    <a:pt x="10" y="42"/>
                  </a:lnTo>
                  <a:lnTo>
                    <a:pt x="20" y="40"/>
                  </a:lnTo>
                  <a:lnTo>
                    <a:pt x="19" y="39"/>
                  </a:lnTo>
                  <a:lnTo>
                    <a:pt x="18" y="38"/>
                  </a:lnTo>
                  <a:lnTo>
                    <a:pt x="18" y="37"/>
                  </a:lnTo>
                  <a:lnTo>
                    <a:pt x="19" y="36"/>
                  </a:lnTo>
                  <a:lnTo>
                    <a:pt x="18" y="34"/>
                  </a:lnTo>
                  <a:lnTo>
                    <a:pt x="18" y="27"/>
                  </a:lnTo>
                  <a:lnTo>
                    <a:pt x="18" y="25"/>
                  </a:lnTo>
                  <a:lnTo>
                    <a:pt x="19" y="21"/>
                  </a:lnTo>
                  <a:lnTo>
                    <a:pt x="19" y="19"/>
                  </a:lnTo>
                  <a:lnTo>
                    <a:pt x="19" y="17"/>
                  </a:lnTo>
                  <a:lnTo>
                    <a:pt x="19" y="15"/>
                  </a:lnTo>
                  <a:lnTo>
                    <a:pt x="19" y="14"/>
                  </a:lnTo>
                  <a:lnTo>
                    <a:pt x="19" y="13"/>
                  </a:lnTo>
                  <a:lnTo>
                    <a:pt x="22" y="11"/>
                  </a:lnTo>
                  <a:lnTo>
                    <a:pt x="23" y="7"/>
                  </a:lnTo>
                  <a:lnTo>
                    <a:pt x="22" y="5"/>
                  </a:lnTo>
                  <a:lnTo>
                    <a:pt x="22" y="3"/>
                  </a:lnTo>
                  <a:lnTo>
                    <a:pt x="22" y="2"/>
                  </a:lnTo>
                  <a:lnTo>
                    <a:pt x="21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AF400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2483" name="Freeform 20"/>
            <p:cNvSpPr>
              <a:spLocks/>
            </p:cNvSpPr>
            <p:nvPr/>
          </p:nvSpPr>
          <p:spPr bwMode="auto">
            <a:xfrm>
              <a:off x="3327400" y="2794000"/>
              <a:ext cx="619125" cy="727075"/>
            </a:xfrm>
            <a:custGeom>
              <a:avLst/>
              <a:gdLst>
                <a:gd name="T0" fmla="*/ 66 w 76"/>
                <a:gd name="T1" fmla="*/ 94 h 94"/>
                <a:gd name="T2" fmla="*/ 76 w 76"/>
                <a:gd name="T3" fmla="*/ 27 h 94"/>
                <a:gd name="T4" fmla="*/ 51 w 76"/>
                <a:gd name="T5" fmla="*/ 23 h 94"/>
                <a:gd name="T6" fmla="*/ 53 w 76"/>
                <a:gd name="T7" fmla="*/ 6 h 94"/>
                <a:gd name="T8" fmla="*/ 16 w 76"/>
                <a:gd name="T9" fmla="*/ 0 h 94"/>
                <a:gd name="T10" fmla="*/ 0 w 76"/>
                <a:gd name="T11" fmla="*/ 84 h 94"/>
                <a:gd name="T12" fmla="*/ 0 w 76"/>
                <a:gd name="T13" fmla="*/ 84 h 94"/>
                <a:gd name="T14" fmla="*/ 66 w 76"/>
                <a:gd name="T15" fmla="*/ 94 h 94"/>
                <a:gd name="T16" fmla="*/ 66 w 76"/>
                <a:gd name="T17" fmla="*/ 94 h 9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6"/>
                <a:gd name="T28" fmla="*/ 0 h 94"/>
                <a:gd name="T29" fmla="*/ 76 w 76"/>
                <a:gd name="T30" fmla="*/ 94 h 9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6" h="94">
                  <a:moveTo>
                    <a:pt x="66" y="94"/>
                  </a:moveTo>
                  <a:lnTo>
                    <a:pt x="76" y="27"/>
                  </a:lnTo>
                  <a:lnTo>
                    <a:pt x="51" y="23"/>
                  </a:lnTo>
                  <a:lnTo>
                    <a:pt x="53" y="6"/>
                  </a:lnTo>
                  <a:lnTo>
                    <a:pt x="16" y="0"/>
                  </a:lnTo>
                  <a:lnTo>
                    <a:pt x="0" y="84"/>
                  </a:lnTo>
                  <a:lnTo>
                    <a:pt x="66" y="94"/>
                  </a:lnTo>
                  <a:close/>
                </a:path>
              </a:pathLst>
            </a:custGeom>
            <a:solidFill>
              <a:srgbClr val="E8FECE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2484" name="Freeform 21"/>
            <p:cNvSpPr>
              <a:spLocks/>
            </p:cNvSpPr>
            <p:nvPr/>
          </p:nvSpPr>
          <p:spPr bwMode="auto">
            <a:xfrm>
              <a:off x="2439988" y="2035175"/>
              <a:ext cx="881062" cy="696913"/>
            </a:xfrm>
            <a:custGeom>
              <a:avLst/>
              <a:gdLst>
                <a:gd name="T0" fmla="*/ 0 w 108"/>
                <a:gd name="T1" fmla="*/ 67 h 90"/>
                <a:gd name="T2" fmla="*/ 0 w 108"/>
                <a:gd name="T3" fmla="*/ 62 h 90"/>
                <a:gd name="T4" fmla="*/ 1 w 108"/>
                <a:gd name="T5" fmla="*/ 57 h 90"/>
                <a:gd name="T6" fmla="*/ 2 w 108"/>
                <a:gd name="T7" fmla="*/ 51 h 90"/>
                <a:gd name="T8" fmla="*/ 3 w 108"/>
                <a:gd name="T9" fmla="*/ 49 h 90"/>
                <a:gd name="T10" fmla="*/ 5 w 108"/>
                <a:gd name="T11" fmla="*/ 47 h 90"/>
                <a:gd name="T12" fmla="*/ 5 w 108"/>
                <a:gd name="T13" fmla="*/ 45 h 90"/>
                <a:gd name="T14" fmla="*/ 10 w 108"/>
                <a:gd name="T15" fmla="*/ 37 h 90"/>
                <a:gd name="T16" fmla="*/ 16 w 108"/>
                <a:gd name="T17" fmla="*/ 23 h 90"/>
                <a:gd name="T18" fmla="*/ 20 w 108"/>
                <a:gd name="T19" fmla="*/ 13 h 90"/>
                <a:gd name="T20" fmla="*/ 24 w 108"/>
                <a:gd name="T21" fmla="*/ 3 h 90"/>
                <a:gd name="T22" fmla="*/ 24 w 108"/>
                <a:gd name="T23" fmla="*/ 0 h 90"/>
                <a:gd name="T24" fmla="*/ 27 w 108"/>
                <a:gd name="T25" fmla="*/ 0 h 90"/>
                <a:gd name="T26" fmla="*/ 30 w 108"/>
                <a:gd name="T27" fmla="*/ 1 h 90"/>
                <a:gd name="T28" fmla="*/ 31 w 108"/>
                <a:gd name="T29" fmla="*/ 2 h 90"/>
                <a:gd name="T30" fmla="*/ 35 w 108"/>
                <a:gd name="T31" fmla="*/ 5 h 90"/>
                <a:gd name="T32" fmla="*/ 35 w 108"/>
                <a:gd name="T33" fmla="*/ 8 h 90"/>
                <a:gd name="T34" fmla="*/ 36 w 108"/>
                <a:gd name="T35" fmla="*/ 14 h 90"/>
                <a:gd name="T36" fmla="*/ 43 w 108"/>
                <a:gd name="T37" fmla="*/ 16 h 90"/>
                <a:gd name="T38" fmla="*/ 48 w 108"/>
                <a:gd name="T39" fmla="*/ 16 h 90"/>
                <a:gd name="T40" fmla="*/ 54 w 108"/>
                <a:gd name="T41" fmla="*/ 18 h 90"/>
                <a:gd name="T42" fmla="*/ 61 w 108"/>
                <a:gd name="T43" fmla="*/ 18 h 90"/>
                <a:gd name="T44" fmla="*/ 65 w 108"/>
                <a:gd name="T45" fmla="*/ 19 h 90"/>
                <a:gd name="T46" fmla="*/ 68 w 108"/>
                <a:gd name="T47" fmla="*/ 18 h 90"/>
                <a:gd name="T48" fmla="*/ 71 w 108"/>
                <a:gd name="T49" fmla="*/ 19 h 90"/>
                <a:gd name="T50" fmla="*/ 74 w 108"/>
                <a:gd name="T51" fmla="*/ 18 h 90"/>
                <a:gd name="T52" fmla="*/ 76 w 108"/>
                <a:gd name="T53" fmla="*/ 19 h 90"/>
                <a:gd name="T54" fmla="*/ 79 w 108"/>
                <a:gd name="T55" fmla="*/ 19 h 90"/>
                <a:gd name="T56" fmla="*/ 104 w 108"/>
                <a:gd name="T57" fmla="*/ 24 h 90"/>
                <a:gd name="T58" fmla="*/ 105 w 108"/>
                <a:gd name="T59" fmla="*/ 27 h 90"/>
                <a:gd name="T60" fmla="*/ 108 w 108"/>
                <a:gd name="T61" fmla="*/ 28 h 90"/>
                <a:gd name="T62" fmla="*/ 102 w 108"/>
                <a:gd name="T63" fmla="*/ 40 h 90"/>
                <a:gd name="T64" fmla="*/ 101 w 108"/>
                <a:gd name="T65" fmla="*/ 42 h 90"/>
                <a:gd name="T66" fmla="*/ 98 w 108"/>
                <a:gd name="T67" fmla="*/ 44 h 90"/>
                <a:gd name="T68" fmla="*/ 94 w 108"/>
                <a:gd name="T69" fmla="*/ 51 h 90"/>
                <a:gd name="T70" fmla="*/ 97 w 108"/>
                <a:gd name="T71" fmla="*/ 53 h 90"/>
                <a:gd name="T72" fmla="*/ 97 w 108"/>
                <a:gd name="T73" fmla="*/ 55 h 90"/>
                <a:gd name="T74" fmla="*/ 96 w 108"/>
                <a:gd name="T75" fmla="*/ 56 h 90"/>
                <a:gd name="T76" fmla="*/ 95 w 108"/>
                <a:gd name="T77" fmla="*/ 60 h 90"/>
                <a:gd name="T78" fmla="*/ 52 w 108"/>
                <a:gd name="T79" fmla="*/ 81 h 90"/>
                <a:gd name="T80" fmla="*/ 1 w 108"/>
                <a:gd name="T81" fmla="*/ 68 h 9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08"/>
                <a:gd name="T124" fmla="*/ 0 h 90"/>
                <a:gd name="T125" fmla="*/ 108 w 108"/>
                <a:gd name="T126" fmla="*/ 90 h 90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08" h="90">
                  <a:moveTo>
                    <a:pt x="1" y="68"/>
                  </a:moveTo>
                  <a:lnTo>
                    <a:pt x="0" y="67"/>
                  </a:lnTo>
                  <a:lnTo>
                    <a:pt x="0" y="63"/>
                  </a:lnTo>
                  <a:lnTo>
                    <a:pt x="0" y="62"/>
                  </a:lnTo>
                  <a:lnTo>
                    <a:pt x="0" y="60"/>
                  </a:lnTo>
                  <a:lnTo>
                    <a:pt x="1" y="57"/>
                  </a:lnTo>
                  <a:lnTo>
                    <a:pt x="1" y="52"/>
                  </a:lnTo>
                  <a:lnTo>
                    <a:pt x="2" y="51"/>
                  </a:lnTo>
                  <a:lnTo>
                    <a:pt x="3" y="50"/>
                  </a:lnTo>
                  <a:lnTo>
                    <a:pt x="3" y="49"/>
                  </a:lnTo>
                  <a:lnTo>
                    <a:pt x="4" y="48"/>
                  </a:lnTo>
                  <a:lnTo>
                    <a:pt x="5" y="47"/>
                  </a:lnTo>
                  <a:lnTo>
                    <a:pt x="5" y="45"/>
                  </a:lnTo>
                  <a:lnTo>
                    <a:pt x="9" y="41"/>
                  </a:lnTo>
                  <a:lnTo>
                    <a:pt x="10" y="37"/>
                  </a:lnTo>
                  <a:lnTo>
                    <a:pt x="13" y="32"/>
                  </a:lnTo>
                  <a:lnTo>
                    <a:pt x="16" y="23"/>
                  </a:lnTo>
                  <a:lnTo>
                    <a:pt x="18" y="19"/>
                  </a:lnTo>
                  <a:lnTo>
                    <a:pt x="20" y="13"/>
                  </a:lnTo>
                  <a:lnTo>
                    <a:pt x="23" y="5"/>
                  </a:lnTo>
                  <a:lnTo>
                    <a:pt x="24" y="3"/>
                  </a:lnTo>
                  <a:lnTo>
                    <a:pt x="24" y="1"/>
                  </a:lnTo>
                  <a:lnTo>
                    <a:pt x="24" y="0"/>
                  </a:lnTo>
                  <a:lnTo>
                    <a:pt x="25" y="0"/>
                  </a:lnTo>
                  <a:lnTo>
                    <a:pt x="27" y="0"/>
                  </a:lnTo>
                  <a:lnTo>
                    <a:pt x="30" y="1"/>
                  </a:lnTo>
                  <a:lnTo>
                    <a:pt x="31" y="2"/>
                  </a:lnTo>
                  <a:lnTo>
                    <a:pt x="33" y="2"/>
                  </a:lnTo>
                  <a:lnTo>
                    <a:pt x="35" y="5"/>
                  </a:lnTo>
                  <a:lnTo>
                    <a:pt x="36" y="7"/>
                  </a:lnTo>
                  <a:lnTo>
                    <a:pt x="35" y="8"/>
                  </a:lnTo>
                  <a:lnTo>
                    <a:pt x="35" y="12"/>
                  </a:lnTo>
                  <a:lnTo>
                    <a:pt x="36" y="14"/>
                  </a:lnTo>
                  <a:lnTo>
                    <a:pt x="39" y="15"/>
                  </a:lnTo>
                  <a:lnTo>
                    <a:pt x="43" y="16"/>
                  </a:lnTo>
                  <a:lnTo>
                    <a:pt x="46" y="15"/>
                  </a:lnTo>
                  <a:lnTo>
                    <a:pt x="48" y="16"/>
                  </a:lnTo>
                  <a:lnTo>
                    <a:pt x="53" y="17"/>
                  </a:lnTo>
                  <a:lnTo>
                    <a:pt x="54" y="18"/>
                  </a:lnTo>
                  <a:lnTo>
                    <a:pt x="59" y="18"/>
                  </a:lnTo>
                  <a:lnTo>
                    <a:pt x="61" y="18"/>
                  </a:lnTo>
                  <a:lnTo>
                    <a:pt x="62" y="19"/>
                  </a:lnTo>
                  <a:lnTo>
                    <a:pt x="65" y="19"/>
                  </a:lnTo>
                  <a:lnTo>
                    <a:pt x="66" y="19"/>
                  </a:lnTo>
                  <a:lnTo>
                    <a:pt x="68" y="18"/>
                  </a:lnTo>
                  <a:lnTo>
                    <a:pt x="69" y="18"/>
                  </a:lnTo>
                  <a:lnTo>
                    <a:pt x="71" y="19"/>
                  </a:lnTo>
                  <a:lnTo>
                    <a:pt x="72" y="18"/>
                  </a:lnTo>
                  <a:lnTo>
                    <a:pt x="74" y="18"/>
                  </a:lnTo>
                  <a:lnTo>
                    <a:pt x="75" y="19"/>
                  </a:lnTo>
                  <a:lnTo>
                    <a:pt x="76" y="19"/>
                  </a:lnTo>
                  <a:lnTo>
                    <a:pt x="77" y="19"/>
                  </a:lnTo>
                  <a:lnTo>
                    <a:pt x="79" y="19"/>
                  </a:lnTo>
                  <a:lnTo>
                    <a:pt x="80" y="18"/>
                  </a:lnTo>
                  <a:lnTo>
                    <a:pt x="104" y="24"/>
                  </a:lnTo>
                  <a:lnTo>
                    <a:pt x="104" y="25"/>
                  </a:lnTo>
                  <a:lnTo>
                    <a:pt x="105" y="27"/>
                  </a:lnTo>
                  <a:lnTo>
                    <a:pt x="107" y="27"/>
                  </a:lnTo>
                  <a:lnTo>
                    <a:pt x="108" y="28"/>
                  </a:lnTo>
                  <a:lnTo>
                    <a:pt x="108" y="31"/>
                  </a:lnTo>
                  <a:lnTo>
                    <a:pt x="102" y="40"/>
                  </a:lnTo>
                  <a:lnTo>
                    <a:pt x="101" y="41"/>
                  </a:lnTo>
                  <a:lnTo>
                    <a:pt x="101" y="42"/>
                  </a:lnTo>
                  <a:lnTo>
                    <a:pt x="100" y="43"/>
                  </a:lnTo>
                  <a:lnTo>
                    <a:pt x="98" y="44"/>
                  </a:lnTo>
                  <a:lnTo>
                    <a:pt x="95" y="49"/>
                  </a:lnTo>
                  <a:lnTo>
                    <a:pt x="94" y="51"/>
                  </a:lnTo>
                  <a:lnTo>
                    <a:pt x="95" y="52"/>
                  </a:lnTo>
                  <a:lnTo>
                    <a:pt x="97" y="53"/>
                  </a:lnTo>
                  <a:lnTo>
                    <a:pt x="98" y="54"/>
                  </a:lnTo>
                  <a:lnTo>
                    <a:pt x="97" y="55"/>
                  </a:lnTo>
                  <a:lnTo>
                    <a:pt x="97" y="56"/>
                  </a:lnTo>
                  <a:lnTo>
                    <a:pt x="96" y="56"/>
                  </a:lnTo>
                  <a:lnTo>
                    <a:pt x="96" y="58"/>
                  </a:lnTo>
                  <a:lnTo>
                    <a:pt x="95" y="60"/>
                  </a:lnTo>
                  <a:lnTo>
                    <a:pt x="88" y="90"/>
                  </a:lnTo>
                  <a:lnTo>
                    <a:pt x="52" y="81"/>
                  </a:lnTo>
                  <a:lnTo>
                    <a:pt x="1" y="68"/>
                  </a:lnTo>
                  <a:close/>
                </a:path>
              </a:pathLst>
            </a:custGeom>
            <a:solidFill>
              <a:srgbClr val="FAF400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2485" name="Freeform 22"/>
            <p:cNvSpPr>
              <a:spLocks/>
            </p:cNvSpPr>
            <p:nvPr/>
          </p:nvSpPr>
          <p:spPr bwMode="auto">
            <a:xfrm>
              <a:off x="2759075" y="2662238"/>
              <a:ext cx="698500" cy="1030287"/>
            </a:xfrm>
            <a:custGeom>
              <a:avLst/>
              <a:gdLst>
                <a:gd name="T0" fmla="*/ 13 w 86"/>
                <a:gd name="T1" fmla="*/ 0 h 133"/>
                <a:gd name="T2" fmla="*/ 0 w 86"/>
                <a:gd name="T3" fmla="*/ 51 h 133"/>
                <a:gd name="T4" fmla="*/ 56 w 86"/>
                <a:gd name="T5" fmla="*/ 133 h 133"/>
                <a:gd name="T6" fmla="*/ 56 w 86"/>
                <a:gd name="T7" fmla="*/ 132 h 133"/>
                <a:gd name="T8" fmla="*/ 56 w 86"/>
                <a:gd name="T9" fmla="*/ 131 h 133"/>
                <a:gd name="T10" fmla="*/ 57 w 86"/>
                <a:gd name="T11" fmla="*/ 127 h 133"/>
                <a:gd name="T12" fmla="*/ 57 w 86"/>
                <a:gd name="T13" fmla="*/ 126 h 133"/>
                <a:gd name="T14" fmla="*/ 57 w 86"/>
                <a:gd name="T15" fmla="*/ 118 h 133"/>
                <a:gd name="T16" fmla="*/ 57 w 86"/>
                <a:gd name="T17" fmla="*/ 115 h 133"/>
                <a:gd name="T18" fmla="*/ 57 w 86"/>
                <a:gd name="T19" fmla="*/ 114 h 133"/>
                <a:gd name="T20" fmla="*/ 60 w 86"/>
                <a:gd name="T21" fmla="*/ 114 h 133"/>
                <a:gd name="T22" fmla="*/ 62 w 86"/>
                <a:gd name="T23" fmla="*/ 114 h 133"/>
                <a:gd name="T24" fmla="*/ 63 w 86"/>
                <a:gd name="T25" fmla="*/ 115 h 133"/>
                <a:gd name="T26" fmla="*/ 63 w 86"/>
                <a:gd name="T27" fmla="*/ 116 h 133"/>
                <a:gd name="T28" fmla="*/ 64 w 86"/>
                <a:gd name="T29" fmla="*/ 117 h 133"/>
                <a:gd name="T30" fmla="*/ 66 w 86"/>
                <a:gd name="T31" fmla="*/ 117 h 133"/>
                <a:gd name="T32" fmla="*/ 68 w 86"/>
                <a:gd name="T33" fmla="*/ 110 h 133"/>
                <a:gd name="T34" fmla="*/ 70 w 86"/>
                <a:gd name="T35" fmla="*/ 101 h 133"/>
                <a:gd name="T36" fmla="*/ 86 w 86"/>
                <a:gd name="T37" fmla="*/ 17 h 133"/>
                <a:gd name="T38" fmla="*/ 49 w 86"/>
                <a:gd name="T39" fmla="*/ 9 h 133"/>
                <a:gd name="T40" fmla="*/ 13 w 86"/>
                <a:gd name="T41" fmla="*/ 0 h 133"/>
                <a:gd name="T42" fmla="*/ 13 w 86"/>
                <a:gd name="T43" fmla="*/ 0 h 133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86"/>
                <a:gd name="T67" fmla="*/ 0 h 133"/>
                <a:gd name="T68" fmla="*/ 86 w 86"/>
                <a:gd name="T69" fmla="*/ 133 h 133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86" h="133">
                  <a:moveTo>
                    <a:pt x="13" y="0"/>
                  </a:moveTo>
                  <a:lnTo>
                    <a:pt x="0" y="51"/>
                  </a:lnTo>
                  <a:lnTo>
                    <a:pt x="56" y="133"/>
                  </a:lnTo>
                  <a:lnTo>
                    <a:pt x="56" y="132"/>
                  </a:lnTo>
                  <a:lnTo>
                    <a:pt x="56" y="131"/>
                  </a:lnTo>
                  <a:lnTo>
                    <a:pt x="57" y="127"/>
                  </a:lnTo>
                  <a:lnTo>
                    <a:pt x="57" y="126"/>
                  </a:lnTo>
                  <a:lnTo>
                    <a:pt x="57" y="118"/>
                  </a:lnTo>
                  <a:lnTo>
                    <a:pt x="57" y="115"/>
                  </a:lnTo>
                  <a:lnTo>
                    <a:pt x="57" y="114"/>
                  </a:lnTo>
                  <a:lnTo>
                    <a:pt x="60" y="114"/>
                  </a:lnTo>
                  <a:lnTo>
                    <a:pt x="62" y="114"/>
                  </a:lnTo>
                  <a:lnTo>
                    <a:pt x="63" y="115"/>
                  </a:lnTo>
                  <a:lnTo>
                    <a:pt x="63" y="116"/>
                  </a:lnTo>
                  <a:lnTo>
                    <a:pt x="64" y="117"/>
                  </a:lnTo>
                  <a:lnTo>
                    <a:pt x="66" y="117"/>
                  </a:lnTo>
                  <a:lnTo>
                    <a:pt x="68" y="110"/>
                  </a:lnTo>
                  <a:lnTo>
                    <a:pt x="70" y="101"/>
                  </a:lnTo>
                  <a:lnTo>
                    <a:pt x="86" y="17"/>
                  </a:lnTo>
                  <a:lnTo>
                    <a:pt x="49" y="9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E8FECE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2486" name="Freeform 23"/>
            <p:cNvSpPr>
              <a:spLocks/>
            </p:cNvSpPr>
            <p:nvPr/>
          </p:nvSpPr>
          <p:spPr bwMode="auto">
            <a:xfrm>
              <a:off x="3124200" y="3444875"/>
              <a:ext cx="741363" cy="820738"/>
            </a:xfrm>
            <a:custGeom>
              <a:avLst/>
              <a:gdLst>
                <a:gd name="T0" fmla="*/ 78 w 91"/>
                <a:gd name="T1" fmla="*/ 106 h 106"/>
                <a:gd name="T2" fmla="*/ 91 w 91"/>
                <a:gd name="T3" fmla="*/ 10 h 106"/>
                <a:gd name="T4" fmla="*/ 25 w 91"/>
                <a:gd name="T5" fmla="*/ 0 h 106"/>
                <a:gd name="T6" fmla="*/ 25 w 91"/>
                <a:gd name="T7" fmla="*/ 0 h 106"/>
                <a:gd name="T8" fmla="*/ 23 w 91"/>
                <a:gd name="T9" fmla="*/ 9 h 106"/>
                <a:gd name="T10" fmla="*/ 21 w 91"/>
                <a:gd name="T11" fmla="*/ 16 h 106"/>
                <a:gd name="T12" fmla="*/ 19 w 91"/>
                <a:gd name="T13" fmla="*/ 16 h 106"/>
                <a:gd name="T14" fmla="*/ 18 w 91"/>
                <a:gd name="T15" fmla="*/ 15 h 106"/>
                <a:gd name="T16" fmla="*/ 18 w 91"/>
                <a:gd name="T17" fmla="*/ 14 h 106"/>
                <a:gd name="T18" fmla="*/ 17 w 91"/>
                <a:gd name="T19" fmla="*/ 13 h 106"/>
                <a:gd name="T20" fmla="*/ 15 w 91"/>
                <a:gd name="T21" fmla="*/ 13 h 106"/>
                <a:gd name="T22" fmla="*/ 12 w 91"/>
                <a:gd name="T23" fmla="*/ 13 h 106"/>
                <a:gd name="T24" fmla="*/ 12 w 91"/>
                <a:gd name="T25" fmla="*/ 14 h 106"/>
                <a:gd name="T26" fmla="*/ 12 w 91"/>
                <a:gd name="T27" fmla="*/ 17 h 106"/>
                <a:gd name="T28" fmla="*/ 12 w 91"/>
                <a:gd name="T29" fmla="*/ 25 h 106"/>
                <a:gd name="T30" fmla="*/ 12 w 91"/>
                <a:gd name="T31" fmla="*/ 26 h 106"/>
                <a:gd name="T32" fmla="*/ 11 w 91"/>
                <a:gd name="T33" fmla="*/ 30 h 106"/>
                <a:gd name="T34" fmla="*/ 11 w 91"/>
                <a:gd name="T35" fmla="*/ 31 h 106"/>
                <a:gd name="T36" fmla="*/ 11 w 91"/>
                <a:gd name="T37" fmla="*/ 32 h 106"/>
                <a:gd name="T38" fmla="*/ 11 w 91"/>
                <a:gd name="T39" fmla="*/ 34 h 106"/>
                <a:gd name="T40" fmla="*/ 11 w 91"/>
                <a:gd name="T41" fmla="*/ 35 h 106"/>
                <a:gd name="T42" fmla="*/ 11 w 91"/>
                <a:gd name="T43" fmla="*/ 36 h 106"/>
                <a:gd name="T44" fmla="*/ 12 w 91"/>
                <a:gd name="T45" fmla="*/ 38 h 106"/>
                <a:gd name="T46" fmla="*/ 12 w 91"/>
                <a:gd name="T47" fmla="*/ 39 h 106"/>
                <a:gd name="T48" fmla="*/ 12 w 91"/>
                <a:gd name="T49" fmla="*/ 41 h 106"/>
                <a:gd name="T50" fmla="*/ 13 w 91"/>
                <a:gd name="T51" fmla="*/ 43 h 106"/>
                <a:gd name="T52" fmla="*/ 13 w 91"/>
                <a:gd name="T53" fmla="*/ 43 h 106"/>
                <a:gd name="T54" fmla="*/ 14 w 91"/>
                <a:gd name="T55" fmla="*/ 44 h 106"/>
                <a:gd name="T56" fmla="*/ 15 w 91"/>
                <a:gd name="T57" fmla="*/ 46 h 106"/>
                <a:gd name="T58" fmla="*/ 14 w 91"/>
                <a:gd name="T59" fmla="*/ 46 h 106"/>
                <a:gd name="T60" fmla="*/ 14 w 91"/>
                <a:gd name="T61" fmla="*/ 46 h 106"/>
                <a:gd name="T62" fmla="*/ 12 w 91"/>
                <a:gd name="T63" fmla="*/ 47 h 106"/>
                <a:gd name="T64" fmla="*/ 10 w 91"/>
                <a:gd name="T65" fmla="*/ 48 h 106"/>
                <a:gd name="T66" fmla="*/ 9 w 91"/>
                <a:gd name="T67" fmla="*/ 50 h 106"/>
                <a:gd name="T68" fmla="*/ 7 w 91"/>
                <a:gd name="T69" fmla="*/ 55 h 106"/>
                <a:gd name="T70" fmla="*/ 5 w 91"/>
                <a:gd name="T71" fmla="*/ 58 h 106"/>
                <a:gd name="T72" fmla="*/ 3 w 91"/>
                <a:gd name="T73" fmla="*/ 58 h 106"/>
                <a:gd name="T74" fmla="*/ 3 w 91"/>
                <a:gd name="T75" fmla="*/ 59 h 106"/>
                <a:gd name="T76" fmla="*/ 4 w 91"/>
                <a:gd name="T77" fmla="*/ 60 h 106"/>
                <a:gd name="T78" fmla="*/ 3 w 91"/>
                <a:gd name="T79" fmla="*/ 61 h 106"/>
                <a:gd name="T80" fmla="*/ 3 w 91"/>
                <a:gd name="T81" fmla="*/ 63 h 106"/>
                <a:gd name="T82" fmla="*/ 3 w 91"/>
                <a:gd name="T83" fmla="*/ 64 h 106"/>
                <a:gd name="T84" fmla="*/ 5 w 91"/>
                <a:gd name="T85" fmla="*/ 66 h 106"/>
                <a:gd name="T86" fmla="*/ 6 w 91"/>
                <a:gd name="T87" fmla="*/ 67 h 106"/>
                <a:gd name="T88" fmla="*/ 5 w 91"/>
                <a:gd name="T89" fmla="*/ 67 h 106"/>
                <a:gd name="T90" fmla="*/ 5 w 91"/>
                <a:gd name="T91" fmla="*/ 69 h 106"/>
                <a:gd name="T92" fmla="*/ 4 w 91"/>
                <a:gd name="T93" fmla="*/ 70 h 106"/>
                <a:gd name="T94" fmla="*/ 3 w 91"/>
                <a:gd name="T95" fmla="*/ 70 h 106"/>
                <a:gd name="T96" fmla="*/ 1 w 91"/>
                <a:gd name="T97" fmla="*/ 69 h 106"/>
                <a:gd name="T98" fmla="*/ 0 w 91"/>
                <a:gd name="T99" fmla="*/ 73 h 106"/>
                <a:gd name="T100" fmla="*/ 49 w 91"/>
                <a:gd name="T101" fmla="*/ 102 h 106"/>
                <a:gd name="T102" fmla="*/ 78 w 91"/>
                <a:gd name="T103" fmla="*/ 106 h 106"/>
                <a:gd name="T104" fmla="*/ 78 w 91"/>
                <a:gd name="T105" fmla="*/ 106 h 106"/>
                <a:gd name="T106" fmla="*/ 78 w 91"/>
                <a:gd name="T107" fmla="*/ 106 h 10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1"/>
                <a:gd name="T163" fmla="*/ 0 h 106"/>
                <a:gd name="T164" fmla="*/ 91 w 91"/>
                <a:gd name="T165" fmla="*/ 106 h 10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1" h="106">
                  <a:moveTo>
                    <a:pt x="78" y="106"/>
                  </a:moveTo>
                  <a:lnTo>
                    <a:pt x="91" y="10"/>
                  </a:lnTo>
                  <a:lnTo>
                    <a:pt x="25" y="0"/>
                  </a:lnTo>
                  <a:lnTo>
                    <a:pt x="23" y="9"/>
                  </a:lnTo>
                  <a:lnTo>
                    <a:pt x="21" y="16"/>
                  </a:lnTo>
                  <a:lnTo>
                    <a:pt x="19" y="16"/>
                  </a:lnTo>
                  <a:lnTo>
                    <a:pt x="18" y="15"/>
                  </a:lnTo>
                  <a:lnTo>
                    <a:pt x="18" y="14"/>
                  </a:lnTo>
                  <a:lnTo>
                    <a:pt x="17" y="13"/>
                  </a:lnTo>
                  <a:lnTo>
                    <a:pt x="15" y="13"/>
                  </a:lnTo>
                  <a:lnTo>
                    <a:pt x="12" y="13"/>
                  </a:lnTo>
                  <a:lnTo>
                    <a:pt x="12" y="14"/>
                  </a:lnTo>
                  <a:lnTo>
                    <a:pt x="12" y="17"/>
                  </a:lnTo>
                  <a:lnTo>
                    <a:pt x="12" y="25"/>
                  </a:lnTo>
                  <a:lnTo>
                    <a:pt x="12" y="26"/>
                  </a:lnTo>
                  <a:lnTo>
                    <a:pt x="11" y="30"/>
                  </a:lnTo>
                  <a:lnTo>
                    <a:pt x="11" y="31"/>
                  </a:lnTo>
                  <a:lnTo>
                    <a:pt x="11" y="32"/>
                  </a:lnTo>
                  <a:lnTo>
                    <a:pt x="11" y="34"/>
                  </a:lnTo>
                  <a:lnTo>
                    <a:pt x="11" y="35"/>
                  </a:lnTo>
                  <a:lnTo>
                    <a:pt x="11" y="36"/>
                  </a:lnTo>
                  <a:lnTo>
                    <a:pt x="12" y="38"/>
                  </a:lnTo>
                  <a:lnTo>
                    <a:pt x="12" y="39"/>
                  </a:lnTo>
                  <a:lnTo>
                    <a:pt x="12" y="41"/>
                  </a:lnTo>
                  <a:lnTo>
                    <a:pt x="13" y="43"/>
                  </a:lnTo>
                  <a:lnTo>
                    <a:pt x="14" y="44"/>
                  </a:lnTo>
                  <a:lnTo>
                    <a:pt x="15" y="46"/>
                  </a:lnTo>
                  <a:lnTo>
                    <a:pt x="14" y="46"/>
                  </a:lnTo>
                  <a:lnTo>
                    <a:pt x="12" y="47"/>
                  </a:lnTo>
                  <a:lnTo>
                    <a:pt x="10" y="48"/>
                  </a:lnTo>
                  <a:lnTo>
                    <a:pt x="9" y="50"/>
                  </a:lnTo>
                  <a:lnTo>
                    <a:pt x="7" y="55"/>
                  </a:lnTo>
                  <a:lnTo>
                    <a:pt x="5" y="58"/>
                  </a:lnTo>
                  <a:lnTo>
                    <a:pt x="3" y="58"/>
                  </a:lnTo>
                  <a:lnTo>
                    <a:pt x="3" y="59"/>
                  </a:lnTo>
                  <a:lnTo>
                    <a:pt x="4" y="60"/>
                  </a:lnTo>
                  <a:lnTo>
                    <a:pt x="3" y="61"/>
                  </a:lnTo>
                  <a:lnTo>
                    <a:pt x="3" y="63"/>
                  </a:lnTo>
                  <a:lnTo>
                    <a:pt x="3" y="64"/>
                  </a:lnTo>
                  <a:lnTo>
                    <a:pt x="5" y="66"/>
                  </a:lnTo>
                  <a:lnTo>
                    <a:pt x="6" y="67"/>
                  </a:lnTo>
                  <a:lnTo>
                    <a:pt x="5" y="67"/>
                  </a:lnTo>
                  <a:lnTo>
                    <a:pt x="5" y="69"/>
                  </a:lnTo>
                  <a:lnTo>
                    <a:pt x="4" y="70"/>
                  </a:lnTo>
                  <a:lnTo>
                    <a:pt x="3" y="70"/>
                  </a:lnTo>
                  <a:lnTo>
                    <a:pt x="1" y="69"/>
                  </a:lnTo>
                  <a:lnTo>
                    <a:pt x="0" y="73"/>
                  </a:lnTo>
                  <a:lnTo>
                    <a:pt x="49" y="102"/>
                  </a:lnTo>
                  <a:lnTo>
                    <a:pt x="78" y="106"/>
                  </a:lnTo>
                  <a:close/>
                </a:path>
              </a:pathLst>
            </a:custGeom>
            <a:solidFill>
              <a:srgbClr val="FAF400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2487" name="Freeform 24"/>
            <p:cNvSpPr>
              <a:spLocks/>
            </p:cNvSpPr>
            <p:nvPr/>
          </p:nvSpPr>
          <p:spPr bwMode="auto">
            <a:xfrm>
              <a:off x="5183188" y="1981200"/>
              <a:ext cx="723900" cy="773113"/>
            </a:xfrm>
            <a:custGeom>
              <a:avLst/>
              <a:gdLst>
                <a:gd name="T0" fmla="*/ 8 w 89"/>
                <a:gd name="T1" fmla="*/ 69 h 100"/>
                <a:gd name="T2" fmla="*/ 4 w 89"/>
                <a:gd name="T3" fmla="*/ 64 h 100"/>
                <a:gd name="T4" fmla="*/ 7 w 89"/>
                <a:gd name="T5" fmla="*/ 60 h 100"/>
                <a:gd name="T6" fmla="*/ 7 w 89"/>
                <a:gd name="T7" fmla="*/ 56 h 100"/>
                <a:gd name="T8" fmla="*/ 5 w 89"/>
                <a:gd name="T9" fmla="*/ 47 h 100"/>
                <a:gd name="T10" fmla="*/ 5 w 89"/>
                <a:gd name="T11" fmla="*/ 43 h 100"/>
                <a:gd name="T12" fmla="*/ 4 w 89"/>
                <a:gd name="T13" fmla="*/ 33 h 100"/>
                <a:gd name="T14" fmla="*/ 2 w 89"/>
                <a:gd name="T15" fmla="*/ 26 h 100"/>
                <a:gd name="T16" fmla="*/ 0 w 89"/>
                <a:gd name="T17" fmla="*/ 16 h 100"/>
                <a:gd name="T18" fmla="*/ 1 w 89"/>
                <a:gd name="T19" fmla="*/ 12 h 100"/>
                <a:gd name="T20" fmla="*/ 0 w 89"/>
                <a:gd name="T21" fmla="*/ 7 h 100"/>
                <a:gd name="T22" fmla="*/ 23 w 89"/>
                <a:gd name="T23" fmla="*/ 3 h 100"/>
                <a:gd name="T24" fmla="*/ 25 w 89"/>
                <a:gd name="T25" fmla="*/ 1 h 100"/>
                <a:gd name="T26" fmla="*/ 28 w 89"/>
                <a:gd name="T27" fmla="*/ 5 h 100"/>
                <a:gd name="T28" fmla="*/ 28 w 89"/>
                <a:gd name="T29" fmla="*/ 10 h 100"/>
                <a:gd name="T30" fmla="*/ 32 w 89"/>
                <a:gd name="T31" fmla="*/ 12 h 100"/>
                <a:gd name="T32" fmla="*/ 34 w 89"/>
                <a:gd name="T33" fmla="*/ 13 h 100"/>
                <a:gd name="T34" fmla="*/ 38 w 89"/>
                <a:gd name="T35" fmla="*/ 13 h 100"/>
                <a:gd name="T36" fmla="*/ 39 w 89"/>
                <a:gd name="T37" fmla="*/ 14 h 100"/>
                <a:gd name="T38" fmla="*/ 43 w 89"/>
                <a:gd name="T39" fmla="*/ 13 h 100"/>
                <a:gd name="T40" fmla="*/ 51 w 89"/>
                <a:gd name="T41" fmla="*/ 14 h 100"/>
                <a:gd name="T42" fmla="*/ 52 w 89"/>
                <a:gd name="T43" fmla="*/ 15 h 100"/>
                <a:gd name="T44" fmla="*/ 53 w 89"/>
                <a:gd name="T45" fmla="*/ 15 h 100"/>
                <a:gd name="T46" fmla="*/ 54 w 89"/>
                <a:gd name="T47" fmla="*/ 18 h 100"/>
                <a:gd name="T48" fmla="*/ 57 w 89"/>
                <a:gd name="T49" fmla="*/ 17 h 100"/>
                <a:gd name="T50" fmla="*/ 59 w 89"/>
                <a:gd name="T51" fmla="*/ 17 h 100"/>
                <a:gd name="T52" fmla="*/ 62 w 89"/>
                <a:gd name="T53" fmla="*/ 19 h 100"/>
                <a:gd name="T54" fmla="*/ 64 w 89"/>
                <a:gd name="T55" fmla="*/ 21 h 100"/>
                <a:gd name="T56" fmla="*/ 68 w 89"/>
                <a:gd name="T57" fmla="*/ 21 h 100"/>
                <a:gd name="T58" fmla="*/ 73 w 89"/>
                <a:gd name="T59" fmla="*/ 18 h 100"/>
                <a:gd name="T60" fmla="*/ 81 w 89"/>
                <a:gd name="T61" fmla="*/ 20 h 100"/>
                <a:gd name="T62" fmla="*/ 83 w 89"/>
                <a:gd name="T63" fmla="*/ 20 h 100"/>
                <a:gd name="T64" fmla="*/ 86 w 89"/>
                <a:gd name="T65" fmla="*/ 21 h 100"/>
                <a:gd name="T66" fmla="*/ 87 w 89"/>
                <a:gd name="T67" fmla="*/ 22 h 100"/>
                <a:gd name="T68" fmla="*/ 81 w 89"/>
                <a:gd name="T69" fmla="*/ 25 h 100"/>
                <a:gd name="T70" fmla="*/ 78 w 89"/>
                <a:gd name="T71" fmla="*/ 28 h 100"/>
                <a:gd name="T72" fmla="*/ 73 w 89"/>
                <a:gd name="T73" fmla="*/ 30 h 100"/>
                <a:gd name="T74" fmla="*/ 59 w 89"/>
                <a:gd name="T75" fmla="*/ 44 h 100"/>
                <a:gd name="T76" fmla="*/ 57 w 89"/>
                <a:gd name="T77" fmla="*/ 46 h 100"/>
                <a:gd name="T78" fmla="*/ 57 w 89"/>
                <a:gd name="T79" fmla="*/ 56 h 100"/>
                <a:gd name="T80" fmla="*/ 52 w 89"/>
                <a:gd name="T81" fmla="*/ 59 h 100"/>
                <a:gd name="T82" fmla="*/ 52 w 89"/>
                <a:gd name="T83" fmla="*/ 61 h 100"/>
                <a:gd name="T84" fmla="*/ 52 w 89"/>
                <a:gd name="T85" fmla="*/ 65 h 100"/>
                <a:gd name="T86" fmla="*/ 53 w 89"/>
                <a:gd name="T87" fmla="*/ 69 h 100"/>
                <a:gd name="T88" fmla="*/ 52 w 89"/>
                <a:gd name="T89" fmla="*/ 73 h 100"/>
                <a:gd name="T90" fmla="*/ 53 w 89"/>
                <a:gd name="T91" fmla="*/ 79 h 100"/>
                <a:gd name="T92" fmla="*/ 55 w 89"/>
                <a:gd name="T93" fmla="*/ 80 h 100"/>
                <a:gd name="T94" fmla="*/ 58 w 89"/>
                <a:gd name="T95" fmla="*/ 81 h 100"/>
                <a:gd name="T96" fmla="*/ 59 w 89"/>
                <a:gd name="T97" fmla="*/ 83 h 100"/>
                <a:gd name="T98" fmla="*/ 64 w 89"/>
                <a:gd name="T99" fmla="*/ 87 h 100"/>
                <a:gd name="T100" fmla="*/ 72 w 89"/>
                <a:gd name="T101" fmla="*/ 92 h 100"/>
                <a:gd name="T102" fmla="*/ 72 w 89"/>
                <a:gd name="T103" fmla="*/ 95 h 100"/>
                <a:gd name="T104" fmla="*/ 8 w 89"/>
                <a:gd name="T105" fmla="*/ 100 h 10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89"/>
                <a:gd name="T160" fmla="*/ 0 h 100"/>
                <a:gd name="T161" fmla="*/ 89 w 89"/>
                <a:gd name="T162" fmla="*/ 100 h 100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89" h="100">
                  <a:moveTo>
                    <a:pt x="8" y="100"/>
                  </a:moveTo>
                  <a:lnTo>
                    <a:pt x="8" y="69"/>
                  </a:lnTo>
                  <a:lnTo>
                    <a:pt x="4" y="65"/>
                  </a:lnTo>
                  <a:lnTo>
                    <a:pt x="4" y="64"/>
                  </a:lnTo>
                  <a:lnTo>
                    <a:pt x="6" y="61"/>
                  </a:lnTo>
                  <a:lnTo>
                    <a:pt x="7" y="60"/>
                  </a:lnTo>
                  <a:lnTo>
                    <a:pt x="7" y="58"/>
                  </a:lnTo>
                  <a:lnTo>
                    <a:pt x="7" y="56"/>
                  </a:lnTo>
                  <a:lnTo>
                    <a:pt x="7" y="54"/>
                  </a:lnTo>
                  <a:lnTo>
                    <a:pt x="5" y="47"/>
                  </a:lnTo>
                  <a:lnTo>
                    <a:pt x="5" y="46"/>
                  </a:lnTo>
                  <a:lnTo>
                    <a:pt x="5" y="43"/>
                  </a:lnTo>
                  <a:lnTo>
                    <a:pt x="4" y="41"/>
                  </a:lnTo>
                  <a:lnTo>
                    <a:pt x="4" y="33"/>
                  </a:lnTo>
                  <a:lnTo>
                    <a:pt x="3" y="28"/>
                  </a:lnTo>
                  <a:lnTo>
                    <a:pt x="2" y="26"/>
                  </a:lnTo>
                  <a:lnTo>
                    <a:pt x="0" y="21"/>
                  </a:lnTo>
                  <a:lnTo>
                    <a:pt x="0" y="16"/>
                  </a:lnTo>
                  <a:lnTo>
                    <a:pt x="1" y="13"/>
                  </a:lnTo>
                  <a:lnTo>
                    <a:pt x="1" y="12"/>
                  </a:lnTo>
                  <a:lnTo>
                    <a:pt x="0" y="8"/>
                  </a:lnTo>
                  <a:lnTo>
                    <a:pt x="0" y="7"/>
                  </a:lnTo>
                  <a:lnTo>
                    <a:pt x="23" y="7"/>
                  </a:lnTo>
                  <a:lnTo>
                    <a:pt x="23" y="3"/>
                  </a:lnTo>
                  <a:lnTo>
                    <a:pt x="23" y="0"/>
                  </a:lnTo>
                  <a:lnTo>
                    <a:pt x="25" y="1"/>
                  </a:lnTo>
                  <a:lnTo>
                    <a:pt x="27" y="2"/>
                  </a:lnTo>
                  <a:lnTo>
                    <a:pt x="28" y="5"/>
                  </a:lnTo>
                  <a:lnTo>
                    <a:pt x="28" y="8"/>
                  </a:lnTo>
                  <a:lnTo>
                    <a:pt x="28" y="10"/>
                  </a:lnTo>
                  <a:lnTo>
                    <a:pt x="31" y="12"/>
                  </a:lnTo>
                  <a:lnTo>
                    <a:pt x="32" y="12"/>
                  </a:lnTo>
                  <a:lnTo>
                    <a:pt x="33" y="12"/>
                  </a:lnTo>
                  <a:lnTo>
                    <a:pt x="34" y="13"/>
                  </a:lnTo>
                  <a:lnTo>
                    <a:pt x="36" y="13"/>
                  </a:lnTo>
                  <a:lnTo>
                    <a:pt x="38" y="13"/>
                  </a:lnTo>
                  <a:lnTo>
                    <a:pt x="39" y="14"/>
                  </a:lnTo>
                  <a:lnTo>
                    <a:pt x="42" y="14"/>
                  </a:lnTo>
                  <a:lnTo>
                    <a:pt x="43" y="13"/>
                  </a:lnTo>
                  <a:lnTo>
                    <a:pt x="48" y="13"/>
                  </a:lnTo>
                  <a:lnTo>
                    <a:pt x="51" y="14"/>
                  </a:lnTo>
                  <a:lnTo>
                    <a:pt x="52" y="14"/>
                  </a:lnTo>
                  <a:lnTo>
                    <a:pt x="52" y="15"/>
                  </a:lnTo>
                  <a:lnTo>
                    <a:pt x="53" y="15"/>
                  </a:lnTo>
                  <a:lnTo>
                    <a:pt x="54" y="16"/>
                  </a:lnTo>
                  <a:lnTo>
                    <a:pt x="54" y="18"/>
                  </a:lnTo>
                  <a:lnTo>
                    <a:pt x="55" y="19"/>
                  </a:lnTo>
                  <a:lnTo>
                    <a:pt x="57" y="17"/>
                  </a:lnTo>
                  <a:lnTo>
                    <a:pt x="59" y="17"/>
                  </a:lnTo>
                  <a:lnTo>
                    <a:pt x="60" y="19"/>
                  </a:lnTo>
                  <a:lnTo>
                    <a:pt x="62" y="19"/>
                  </a:lnTo>
                  <a:lnTo>
                    <a:pt x="63" y="20"/>
                  </a:lnTo>
                  <a:lnTo>
                    <a:pt x="64" y="21"/>
                  </a:lnTo>
                  <a:lnTo>
                    <a:pt x="66" y="21"/>
                  </a:lnTo>
                  <a:lnTo>
                    <a:pt x="68" y="21"/>
                  </a:lnTo>
                  <a:lnTo>
                    <a:pt x="72" y="18"/>
                  </a:lnTo>
                  <a:lnTo>
                    <a:pt x="73" y="18"/>
                  </a:lnTo>
                  <a:lnTo>
                    <a:pt x="74" y="20"/>
                  </a:lnTo>
                  <a:lnTo>
                    <a:pt x="81" y="20"/>
                  </a:lnTo>
                  <a:lnTo>
                    <a:pt x="82" y="20"/>
                  </a:lnTo>
                  <a:lnTo>
                    <a:pt x="83" y="20"/>
                  </a:lnTo>
                  <a:lnTo>
                    <a:pt x="84" y="22"/>
                  </a:lnTo>
                  <a:lnTo>
                    <a:pt x="86" y="21"/>
                  </a:lnTo>
                  <a:lnTo>
                    <a:pt x="89" y="21"/>
                  </a:lnTo>
                  <a:lnTo>
                    <a:pt x="87" y="22"/>
                  </a:lnTo>
                  <a:lnTo>
                    <a:pt x="83" y="25"/>
                  </a:lnTo>
                  <a:lnTo>
                    <a:pt x="81" y="25"/>
                  </a:lnTo>
                  <a:lnTo>
                    <a:pt x="79" y="26"/>
                  </a:lnTo>
                  <a:lnTo>
                    <a:pt x="78" y="28"/>
                  </a:lnTo>
                  <a:lnTo>
                    <a:pt x="74" y="29"/>
                  </a:lnTo>
                  <a:lnTo>
                    <a:pt x="73" y="30"/>
                  </a:lnTo>
                  <a:lnTo>
                    <a:pt x="67" y="36"/>
                  </a:lnTo>
                  <a:lnTo>
                    <a:pt x="59" y="44"/>
                  </a:lnTo>
                  <a:lnTo>
                    <a:pt x="58" y="45"/>
                  </a:lnTo>
                  <a:lnTo>
                    <a:pt x="57" y="46"/>
                  </a:lnTo>
                  <a:lnTo>
                    <a:pt x="58" y="55"/>
                  </a:lnTo>
                  <a:lnTo>
                    <a:pt x="57" y="56"/>
                  </a:lnTo>
                  <a:lnTo>
                    <a:pt x="56" y="56"/>
                  </a:lnTo>
                  <a:lnTo>
                    <a:pt x="52" y="59"/>
                  </a:lnTo>
                  <a:lnTo>
                    <a:pt x="52" y="61"/>
                  </a:lnTo>
                  <a:lnTo>
                    <a:pt x="51" y="64"/>
                  </a:lnTo>
                  <a:lnTo>
                    <a:pt x="52" y="65"/>
                  </a:lnTo>
                  <a:lnTo>
                    <a:pt x="54" y="67"/>
                  </a:lnTo>
                  <a:lnTo>
                    <a:pt x="53" y="69"/>
                  </a:lnTo>
                  <a:lnTo>
                    <a:pt x="53" y="70"/>
                  </a:lnTo>
                  <a:lnTo>
                    <a:pt x="52" y="73"/>
                  </a:lnTo>
                  <a:lnTo>
                    <a:pt x="52" y="78"/>
                  </a:lnTo>
                  <a:lnTo>
                    <a:pt x="53" y="79"/>
                  </a:lnTo>
                  <a:lnTo>
                    <a:pt x="54" y="80"/>
                  </a:lnTo>
                  <a:lnTo>
                    <a:pt x="55" y="80"/>
                  </a:lnTo>
                  <a:lnTo>
                    <a:pt x="58" y="81"/>
                  </a:lnTo>
                  <a:lnTo>
                    <a:pt x="59" y="82"/>
                  </a:lnTo>
                  <a:lnTo>
                    <a:pt x="59" y="83"/>
                  </a:lnTo>
                  <a:lnTo>
                    <a:pt x="63" y="84"/>
                  </a:lnTo>
                  <a:lnTo>
                    <a:pt x="64" y="87"/>
                  </a:lnTo>
                  <a:lnTo>
                    <a:pt x="68" y="89"/>
                  </a:lnTo>
                  <a:lnTo>
                    <a:pt x="72" y="92"/>
                  </a:lnTo>
                  <a:lnTo>
                    <a:pt x="72" y="93"/>
                  </a:lnTo>
                  <a:lnTo>
                    <a:pt x="72" y="95"/>
                  </a:lnTo>
                  <a:lnTo>
                    <a:pt x="72" y="98"/>
                  </a:lnTo>
                  <a:lnTo>
                    <a:pt x="8" y="100"/>
                  </a:lnTo>
                  <a:close/>
                </a:path>
              </a:pathLst>
            </a:custGeom>
            <a:solidFill>
              <a:srgbClr val="FAF400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EEE800"/>
                </a:solidFill>
              </a:endParaRPr>
            </a:p>
          </p:txBody>
        </p:sp>
        <p:sp>
          <p:nvSpPr>
            <p:cNvPr id="62488" name="Freeform 25"/>
            <p:cNvSpPr>
              <a:spLocks/>
            </p:cNvSpPr>
            <p:nvPr/>
          </p:nvSpPr>
          <p:spPr bwMode="auto">
            <a:xfrm>
              <a:off x="5768975" y="2855913"/>
              <a:ext cx="439738" cy="735012"/>
            </a:xfrm>
            <a:custGeom>
              <a:avLst/>
              <a:gdLst>
                <a:gd name="T0" fmla="*/ 9 w 54"/>
                <a:gd name="T1" fmla="*/ 2 h 95"/>
                <a:gd name="T2" fmla="*/ 12 w 54"/>
                <a:gd name="T3" fmla="*/ 5 h 95"/>
                <a:gd name="T4" fmla="*/ 15 w 54"/>
                <a:gd name="T5" fmla="*/ 8 h 95"/>
                <a:gd name="T6" fmla="*/ 15 w 54"/>
                <a:gd name="T7" fmla="*/ 12 h 95"/>
                <a:gd name="T8" fmla="*/ 14 w 54"/>
                <a:gd name="T9" fmla="*/ 15 h 95"/>
                <a:gd name="T10" fmla="*/ 11 w 54"/>
                <a:gd name="T11" fmla="*/ 19 h 95"/>
                <a:gd name="T12" fmla="*/ 9 w 54"/>
                <a:gd name="T13" fmla="*/ 20 h 95"/>
                <a:gd name="T14" fmla="*/ 5 w 54"/>
                <a:gd name="T15" fmla="*/ 21 h 95"/>
                <a:gd name="T16" fmla="*/ 4 w 54"/>
                <a:gd name="T17" fmla="*/ 24 h 95"/>
                <a:gd name="T18" fmla="*/ 6 w 54"/>
                <a:gd name="T19" fmla="*/ 27 h 95"/>
                <a:gd name="T20" fmla="*/ 4 w 54"/>
                <a:gd name="T21" fmla="*/ 34 h 95"/>
                <a:gd name="T22" fmla="*/ 1 w 54"/>
                <a:gd name="T23" fmla="*/ 36 h 95"/>
                <a:gd name="T24" fmla="*/ 0 w 54"/>
                <a:gd name="T25" fmla="*/ 39 h 95"/>
                <a:gd name="T26" fmla="*/ 0 w 54"/>
                <a:gd name="T27" fmla="*/ 41 h 95"/>
                <a:gd name="T28" fmla="*/ 1 w 54"/>
                <a:gd name="T29" fmla="*/ 48 h 95"/>
                <a:gd name="T30" fmla="*/ 5 w 54"/>
                <a:gd name="T31" fmla="*/ 53 h 95"/>
                <a:gd name="T32" fmla="*/ 10 w 54"/>
                <a:gd name="T33" fmla="*/ 57 h 95"/>
                <a:gd name="T34" fmla="*/ 13 w 54"/>
                <a:gd name="T35" fmla="*/ 64 h 95"/>
                <a:gd name="T36" fmla="*/ 15 w 54"/>
                <a:gd name="T37" fmla="*/ 62 h 95"/>
                <a:gd name="T38" fmla="*/ 19 w 54"/>
                <a:gd name="T39" fmla="*/ 65 h 95"/>
                <a:gd name="T40" fmla="*/ 19 w 54"/>
                <a:gd name="T41" fmla="*/ 69 h 95"/>
                <a:gd name="T42" fmla="*/ 16 w 54"/>
                <a:gd name="T43" fmla="*/ 73 h 95"/>
                <a:gd name="T44" fmla="*/ 19 w 54"/>
                <a:gd name="T45" fmla="*/ 78 h 95"/>
                <a:gd name="T46" fmla="*/ 24 w 54"/>
                <a:gd name="T47" fmla="*/ 81 h 95"/>
                <a:gd name="T48" fmla="*/ 29 w 54"/>
                <a:gd name="T49" fmla="*/ 87 h 95"/>
                <a:gd name="T50" fmla="*/ 30 w 54"/>
                <a:gd name="T51" fmla="*/ 89 h 95"/>
                <a:gd name="T52" fmla="*/ 29 w 54"/>
                <a:gd name="T53" fmla="*/ 91 h 95"/>
                <a:gd name="T54" fmla="*/ 32 w 54"/>
                <a:gd name="T55" fmla="*/ 95 h 95"/>
                <a:gd name="T56" fmla="*/ 33 w 54"/>
                <a:gd name="T57" fmla="*/ 94 h 95"/>
                <a:gd name="T58" fmla="*/ 34 w 54"/>
                <a:gd name="T59" fmla="*/ 92 h 95"/>
                <a:gd name="T60" fmla="*/ 38 w 54"/>
                <a:gd name="T61" fmla="*/ 91 h 95"/>
                <a:gd name="T62" fmla="*/ 42 w 54"/>
                <a:gd name="T63" fmla="*/ 93 h 95"/>
                <a:gd name="T64" fmla="*/ 43 w 54"/>
                <a:gd name="T65" fmla="*/ 89 h 95"/>
                <a:gd name="T66" fmla="*/ 44 w 54"/>
                <a:gd name="T67" fmla="*/ 87 h 95"/>
                <a:gd name="T68" fmla="*/ 48 w 54"/>
                <a:gd name="T69" fmla="*/ 85 h 95"/>
                <a:gd name="T70" fmla="*/ 47 w 54"/>
                <a:gd name="T71" fmla="*/ 83 h 95"/>
                <a:gd name="T72" fmla="*/ 47 w 54"/>
                <a:gd name="T73" fmla="*/ 81 h 95"/>
                <a:gd name="T74" fmla="*/ 48 w 54"/>
                <a:gd name="T75" fmla="*/ 80 h 95"/>
                <a:gd name="T76" fmla="*/ 48 w 54"/>
                <a:gd name="T77" fmla="*/ 79 h 95"/>
                <a:gd name="T78" fmla="*/ 48 w 54"/>
                <a:gd name="T79" fmla="*/ 73 h 95"/>
                <a:gd name="T80" fmla="*/ 52 w 54"/>
                <a:gd name="T81" fmla="*/ 68 h 95"/>
                <a:gd name="T82" fmla="*/ 54 w 54"/>
                <a:gd name="T83" fmla="*/ 64 h 95"/>
                <a:gd name="T84" fmla="*/ 52 w 54"/>
                <a:gd name="T85" fmla="*/ 57 h 95"/>
                <a:gd name="T86" fmla="*/ 52 w 54"/>
                <a:gd name="T87" fmla="*/ 54 h 95"/>
                <a:gd name="T88" fmla="*/ 49 w 54"/>
                <a:gd name="T89" fmla="*/ 13 h 95"/>
                <a:gd name="T90" fmla="*/ 48 w 54"/>
                <a:gd name="T91" fmla="*/ 11 h 95"/>
                <a:gd name="T92" fmla="*/ 46 w 54"/>
                <a:gd name="T93" fmla="*/ 6 h 95"/>
                <a:gd name="T94" fmla="*/ 44 w 54"/>
                <a:gd name="T95" fmla="*/ 3 h 95"/>
                <a:gd name="T96" fmla="*/ 44 w 54"/>
                <a:gd name="T97" fmla="*/ 0 h 9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54"/>
                <a:gd name="T148" fmla="*/ 0 h 95"/>
                <a:gd name="T149" fmla="*/ 54 w 54"/>
                <a:gd name="T150" fmla="*/ 95 h 9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54" h="95">
                  <a:moveTo>
                    <a:pt x="44" y="0"/>
                  </a:moveTo>
                  <a:lnTo>
                    <a:pt x="9" y="2"/>
                  </a:lnTo>
                  <a:lnTo>
                    <a:pt x="9" y="3"/>
                  </a:lnTo>
                  <a:lnTo>
                    <a:pt x="12" y="5"/>
                  </a:lnTo>
                  <a:lnTo>
                    <a:pt x="12" y="6"/>
                  </a:lnTo>
                  <a:lnTo>
                    <a:pt x="15" y="8"/>
                  </a:lnTo>
                  <a:lnTo>
                    <a:pt x="16" y="11"/>
                  </a:lnTo>
                  <a:lnTo>
                    <a:pt x="15" y="12"/>
                  </a:lnTo>
                  <a:lnTo>
                    <a:pt x="14" y="14"/>
                  </a:lnTo>
                  <a:lnTo>
                    <a:pt x="14" y="15"/>
                  </a:lnTo>
                  <a:lnTo>
                    <a:pt x="14" y="16"/>
                  </a:lnTo>
                  <a:lnTo>
                    <a:pt x="11" y="19"/>
                  </a:lnTo>
                  <a:lnTo>
                    <a:pt x="9" y="19"/>
                  </a:lnTo>
                  <a:lnTo>
                    <a:pt x="9" y="20"/>
                  </a:lnTo>
                  <a:lnTo>
                    <a:pt x="6" y="20"/>
                  </a:lnTo>
                  <a:lnTo>
                    <a:pt x="5" y="21"/>
                  </a:lnTo>
                  <a:lnTo>
                    <a:pt x="4" y="23"/>
                  </a:lnTo>
                  <a:lnTo>
                    <a:pt x="4" y="24"/>
                  </a:lnTo>
                  <a:lnTo>
                    <a:pt x="6" y="26"/>
                  </a:lnTo>
                  <a:lnTo>
                    <a:pt x="6" y="27"/>
                  </a:lnTo>
                  <a:lnTo>
                    <a:pt x="6" y="29"/>
                  </a:lnTo>
                  <a:lnTo>
                    <a:pt x="4" y="34"/>
                  </a:lnTo>
                  <a:lnTo>
                    <a:pt x="2" y="35"/>
                  </a:lnTo>
                  <a:lnTo>
                    <a:pt x="1" y="36"/>
                  </a:lnTo>
                  <a:lnTo>
                    <a:pt x="1" y="38"/>
                  </a:lnTo>
                  <a:lnTo>
                    <a:pt x="0" y="39"/>
                  </a:lnTo>
                  <a:lnTo>
                    <a:pt x="0" y="40"/>
                  </a:lnTo>
                  <a:lnTo>
                    <a:pt x="0" y="41"/>
                  </a:lnTo>
                  <a:lnTo>
                    <a:pt x="0" y="45"/>
                  </a:lnTo>
                  <a:lnTo>
                    <a:pt x="1" y="48"/>
                  </a:lnTo>
                  <a:lnTo>
                    <a:pt x="1" y="49"/>
                  </a:lnTo>
                  <a:lnTo>
                    <a:pt x="5" y="53"/>
                  </a:lnTo>
                  <a:lnTo>
                    <a:pt x="9" y="56"/>
                  </a:lnTo>
                  <a:lnTo>
                    <a:pt x="10" y="57"/>
                  </a:lnTo>
                  <a:lnTo>
                    <a:pt x="12" y="64"/>
                  </a:lnTo>
                  <a:lnTo>
                    <a:pt x="13" y="64"/>
                  </a:lnTo>
                  <a:lnTo>
                    <a:pt x="14" y="63"/>
                  </a:lnTo>
                  <a:lnTo>
                    <a:pt x="15" y="62"/>
                  </a:lnTo>
                  <a:lnTo>
                    <a:pt x="18" y="64"/>
                  </a:lnTo>
                  <a:lnTo>
                    <a:pt x="19" y="65"/>
                  </a:lnTo>
                  <a:lnTo>
                    <a:pt x="18" y="67"/>
                  </a:lnTo>
                  <a:lnTo>
                    <a:pt x="19" y="69"/>
                  </a:lnTo>
                  <a:lnTo>
                    <a:pt x="16" y="72"/>
                  </a:lnTo>
                  <a:lnTo>
                    <a:pt x="16" y="73"/>
                  </a:lnTo>
                  <a:lnTo>
                    <a:pt x="17" y="75"/>
                  </a:lnTo>
                  <a:lnTo>
                    <a:pt x="19" y="78"/>
                  </a:lnTo>
                  <a:lnTo>
                    <a:pt x="23" y="80"/>
                  </a:lnTo>
                  <a:lnTo>
                    <a:pt x="24" y="81"/>
                  </a:lnTo>
                  <a:lnTo>
                    <a:pt x="28" y="84"/>
                  </a:lnTo>
                  <a:lnTo>
                    <a:pt x="29" y="87"/>
                  </a:lnTo>
                  <a:lnTo>
                    <a:pt x="30" y="88"/>
                  </a:lnTo>
                  <a:lnTo>
                    <a:pt x="30" y="89"/>
                  </a:lnTo>
                  <a:lnTo>
                    <a:pt x="29" y="90"/>
                  </a:lnTo>
                  <a:lnTo>
                    <a:pt x="29" y="91"/>
                  </a:lnTo>
                  <a:lnTo>
                    <a:pt x="32" y="95"/>
                  </a:lnTo>
                  <a:lnTo>
                    <a:pt x="32" y="94"/>
                  </a:lnTo>
                  <a:lnTo>
                    <a:pt x="33" y="94"/>
                  </a:lnTo>
                  <a:lnTo>
                    <a:pt x="34" y="95"/>
                  </a:lnTo>
                  <a:lnTo>
                    <a:pt x="34" y="92"/>
                  </a:lnTo>
                  <a:lnTo>
                    <a:pt x="36" y="91"/>
                  </a:lnTo>
                  <a:lnTo>
                    <a:pt x="38" y="91"/>
                  </a:lnTo>
                  <a:lnTo>
                    <a:pt x="40" y="92"/>
                  </a:lnTo>
                  <a:lnTo>
                    <a:pt x="42" y="93"/>
                  </a:lnTo>
                  <a:lnTo>
                    <a:pt x="43" y="93"/>
                  </a:lnTo>
                  <a:lnTo>
                    <a:pt x="43" y="89"/>
                  </a:lnTo>
                  <a:lnTo>
                    <a:pt x="42" y="87"/>
                  </a:lnTo>
                  <a:lnTo>
                    <a:pt x="44" y="87"/>
                  </a:lnTo>
                  <a:lnTo>
                    <a:pt x="48" y="86"/>
                  </a:lnTo>
                  <a:lnTo>
                    <a:pt x="48" y="85"/>
                  </a:lnTo>
                  <a:lnTo>
                    <a:pt x="47" y="83"/>
                  </a:lnTo>
                  <a:lnTo>
                    <a:pt x="47" y="81"/>
                  </a:lnTo>
                  <a:lnTo>
                    <a:pt x="48" y="80"/>
                  </a:lnTo>
                  <a:lnTo>
                    <a:pt x="48" y="79"/>
                  </a:lnTo>
                  <a:lnTo>
                    <a:pt x="48" y="76"/>
                  </a:lnTo>
                  <a:lnTo>
                    <a:pt x="48" y="73"/>
                  </a:lnTo>
                  <a:lnTo>
                    <a:pt x="50" y="71"/>
                  </a:lnTo>
                  <a:lnTo>
                    <a:pt x="52" y="68"/>
                  </a:lnTo>
                  <a:lnTo>
                    <a:pt x="52" y="67"/>
                  </a:lnTo>
                  <a:lnTo>
                    <a:pt x="54" y="64"/>
                  </a:lnTo>
                  <a:lnTo>
                    <a:pt x="53" y="60"/>
                  </a:lnTo>
                  <a:lnTo>
                    <a:pt x="52" y="57"/>
                  </a:lnTo>
                  <a:lnTo>
                    <a:pt x="52" y="55"/>
                  </a:lnTo>
                  <a:lnTo>
                    <a:pt x="52" y="54"/>
                  </a:lnTo>
                  <a:lnTo>
                    <a:pt x="52" y="53"/>
                  </a:lnTo>
                  <a:lnTo>
                    <a:pt x="49" y="13"/>
                  </a:lnTo>
                  <a:lnTo>
                    <a:pt x="48" y="12"/>
                  </a:lnTo>
                  <a:lnTo>
                    <a:pt x="48" y="11"/>
                  </a:lnTo>
                  <a:lnTo>
                    <a:pt x="47" y="8"/>
                  </a:lnTo>
                  <a:lnTo>
                    <a:pt x="46" y="6"/>
                  </a:lnTo>
                  <a:lnTo>
                    <a:pt x="45" y="5"/>
                  </a:lnTo>
                  <a:lnTo>
                    <a:pt x="44" y="3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FAF400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2489" name="Freeform 26" descr="75%"/>
            <p:cNvSpPr>
              <a:spLocks/>
            </p:cNvSpPr>
            <p:nvPr/>
          </p:nvSpPr>
          <p:spPr bwMode="auto">
            <a:xfrm>
              <a:off x="6737350" y="3009900"/>
              <a:ext cx="498475" cy="465138"/>
            </a:xfrm>
            <a:custGeom>
              <a:avLst/>
              <a:gdLst>
                <a:gd name="T0" fmla="*/ 20 w 61"/>
                <a:gd name="T1" fmla="*/ 0 h 60"/>
                <a:gd name="T2" fmla="*/ 20 w 61"/>
                <a:gd name="T3" fmla="*/ 3 h 60"/>
                <a:gd name="T4" fmla="*/ 21 w 61"/>
                <a:gd name="T5" fmla="*/ 5 h 60"/>
                <a:gd name="T6" fmla="*/ 19 w 61"/>
                <a:gd name="T7" fmla="*/ 13 h 60"/>
                <a:gd name="T8" fmla="*/ 19 w 61"/>
                <a:gd name="T9" fmla="*/ 15 h 60"/>
                <a:gd name="T10" fmla="*/ 18 w 61"/>
                <a:gd name="T11" fmla="*/ 19 h 60"/>
                <a:gd name="T12" fmla="*/ 15 w 61"/>
                <a:gd name="T13" fmla="*/ 22 h 60"/>
                <a:gd name="T14" fmla="*/ 13 w 61"/>
                <a:gd name="T15" fmla="*/ 23 h 60"/>
                <a:gd name="T16" fmla="*/ 11 w 61"/>
                <a:gd name="T17" fmla="*/ 24 h 60"/>
                <a:gd name="T18" fmla="*/ 10 w 61"/>
                <a:gd name="T19" fmla="*/ 26 h 60"/>
                <a:gd name="T20" fmla="*/ 9 w 61"/>
                <a:gd name="T21" fmla="*/ 30 h 60"/>
                <a:gd name="T22" fmla="*/ 6 w 61"/>
                <a:gd name="T23" fmla="*/ 30 h 60"/>
                <a:gd name="T24" fmla="*/ 4 w 61"/>
                <a:gd name="T25" fmla="*/ 34 h 60"/>
                <a:gd name="T26" fmla="*/ 4 w 61"/>
                <a:gd name="T27" fmla="*/ 38 h 60"/>
                <a:gd name="T28" fmla="*/ 2 w 61"/>
                <a:gd name="T29" fmla="*/ 41 h 60"/>
                <a:gd name="T30" fmla="*/ 0 w 61"/>
                <a:gd name="T31" fmla="*/ 43 h 60"/>
                <a:gd name="T32" fmla="*/ 0 w 61"/>
                <a:gd name="T33" fmla="*/ 46 h 60"/>
                <a:gd name="T34" fmla="*/ 3 w 61"/>
                <a:gd name="T35" fmla="*/ 51 h 60"/>
                <a:gd name="T36" fmla="*/ 6 w 61"/>
                <a:gd name="T37" fmla="*/ 54 h 60"/>
                <a:gd name="T38" fmla="*/ 8 w 61"/>
                <a:gd name="T39" fmla="*/ 54 h 60"/>
                <a:gd name="T40" fmla="*/ 8 w 61"/>
                <a:gd name="T41" fmla="*/ 55 h 60"/>
                <a:gd name="T42" fmla="*/ 10 w 61"/>
                <a:gd name="T43" fmla="*/ 55 h 60"/>
                <a:gd name="T44" fmla="*/ 10 w 61"/>
                <a:gd name="T45" fmla="*/ 57 h 60"/>
                <a:gd name="T46" fmla="*/ 15 w 61"/>
                <a:gd name="T47" fmla="*/ 60 h 60"/>
                <a:gd name="T48" fmla="*/ 18 w 61"/>
                <a:gd name="T49" fmla="*/ 59 h 60"/>
                <a:gd name="T50" fmla="*/ 19 w 61"/>
                <a:gd name="T51" fmla="*/ 57 h 60"/>
                <a:gd name="T52" fmla="*/ 21 w 61"/>
                <a:gd name="T53" fmla="*/ 59 h 60"/>
                <a:gd name="T54" fmla="*/ 25 w 61"/>
                <a:gd name="T55" fmla="*/ 57 h 60"/>
                <a:gd name="T56" fmla="*/ 26 w 61"/>
                <a:gd name="T57" fmla="*/ 55 h 60"/>
                <a:gd name="T58" fmla="*/ 30 w 61"/>
                <a:gd name="T59" fmla="*/ 53 h 60"/>
                <a:gd name="T60" fmla="*/ 33 w 61"/>
                <a:gd name="T61" fmla="*/ 51 h 60"/>
                <a:gd name="T62" fmla="*/ 33 w 61"/>
                <a:gd name="T63" fmla="*/ 48 h 60"/>
                <a:gd name="T64" fmla="*/ 38 w 61"/>
                <a:gd name="T65" fmla="*/ 32 h 60"/>
                <a:gd name="T66" fmla="*/ 40 w 61"/>
                <a:gd name="T67" fmla="*/ 33 h 60"/>
                <a:gd name="T68" fmla="*/ 41 w 61"/>
                <a:gd name="T69" fmla="*/ 35 h 60"/>
                <a:gd name="T70" fmla="*/ 44 w 61"/>
                <a:gd name="T71" fmla="*/ 32 h 60"/>
                <a:gd name="T72" fmla="*/ 46 w 61"/>
                <a:gd name="T73" fmla="*/ 27 h 60"/>
                <a:gd name="T74" fmla="*/ 49 w 61"/>
                <a:gd name="T75" fmla="*/ 25 h 60"/>
                <a:gd name="T76" fmla="*/ 51 w 61"/>
                <a:gd name="T77" fmla="*/ 23 h 60"/>
                <a:gd name="T78" fmla="*/ 52 w 61"/>
                <a:gd name="T79" fmla="*/ 20 h 60"/>
                <a:gd name="T80" fmla="*/ 52 w 61"/>
                <a:gd name="T81" fmla="*/ 19 h 60"/>
                <a:gd name="T82" fmla="*/ 52 w 61"/>
                <a:gd name="T83" fmla="*/ 15 h 60"/>
                <a:gd name="T84" fmla="*/ 59 w 61"/>
                <a:gd name="T85" fmla="*/ 19 h 60"/>
                <a:gd name="T86" fmla="*/ 60 w 61"/>
                <a:gd name="T87" fmla="*/ 19 h 60"/>
                <a:gd name="T88" fmla="*/ 59 w 61"/>
                <a:gd name="T89" fmla="*/ 13 h 60"/>
                <a:gd name="T90" fmla="*/ 58 w 61"/>
                <a:gd name="T91" fmla="*/ 11 h 60"/>
                <a:gd name="T92" fmla="*/ 56 w 61"/>
                <a:gd name="T93" fmla="*/ 11 h 60"/>
                <a:gd name="T94" fmla="*/ 51 w 61"/>
                <a:gd name="T95" fmla="*/ 12 h 60"/>
                <a:gd name="T96" fmla="*/ 49 w 61"/>
                <a:gd name="T97" fmla="*/ 14 h 60"/>
                <a:gd name="T98" fmla="*/ 46 w 61"/>
                <a:gd name="T99" fmla="*/ 13 h 60"/>
                <a:gd name="T100" fmla="*/ 45 w 61"/>
                <a:gd name="T101" fmla="*/ 15 h 60"/>
                <a:gd name="T102" fmla="*/ 42 w 61"/>
                <a:gd name="T103" fmla="*/ 17 h 60"/>
                <a:gd name="T104" fmla="*/ 39 w 61"/>
                <a:gd name="T105" fmla="*/ 20 h 60"/>
                <a:gd name="T106" fmla="*/ 36 w 61"/>
                <a:gd name="T107" fmla="*/ 13 h 60"/>
                <a:gd name="T108" fmla="*/ 21 w 61"/>
                <a:gd name="T109" fmla="*/ 0 h 60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61"/>
                <a:gd name="T166" fmla="*/ 0 h 60"/>
                <a:gd name="T167" fmla="*/ 61 w 61"/>
                <a:gd name="T168" fmla="*/ 60 h 60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61" h="60">
                  <a:moveTo>
                    <a:pt x="21" y="0"/>
                  </a:moveTo>
                  <a:lnTo>
                    <a:pt x="20" y="0"/>
                  </a:lnTo>
                  <a:lnTo>
                    <a:pt x="19" y="1"/>
                  </a:lnTo>
                  <a:lnTo>
                    <a:pt x="20" y="3"/>
                  </a:lnTo>
                  <a:lnTo>
                    <a:pt x="18" y="4"/>
                  </a:lnTo>
                  <a:lnTo>
                    <a:pt x="21" y="5"/>
                  </a:lnTo>
                  <a:lnTo>
                    <a:pt x="20" y="12"/>
                  </a:lnTo>
                  <a:lnTo>
                    <a:pt x="19" y="13"/>
                  </a:lnTo>
                  <a:lnTo>
                    <a:pt x="19" y="14"/>
                  </a:lnTo>
                  <a:lnTo>
                    <a:pt x="19" y="15"/>
                  </a:lnTo>
                  <a:lnTo>
                    <a:pt x="19" y="17"/>
                  </a:lnTo>
                  <a:lnTo>
                    <a:pt x="18" y="19"/>
                  </a:lnTo>
                  <a:lnTo>
                    <a:pt x="17" y="19"/>
                  </a:lnTo>
                  <a:lnTo>
                    <a:pt x="15" y="22"/>
                  </a:lnTo>
                  <a:lnTo>
                    <a:pt x="13" y="23"/>
                  </a:lnTo>
                  <a:lnTo>
                    <a:pt x="12" y="23"/>
                  </a:lnTo>
                  <a:lnTo>
                    <a:pt x="11" y="24"/>
                  </a:lnTo>
                  <a:lnTo>
                    <a:pt x="11" y="25"/>
                  </a:lnTo>
                  <a:lnTo>
                    <a:pt x="10" y="26"/>
                  </a:lnTo>
                  <a:lnTo>
                    <a:pt x="9" y="29"/>
                  </a:lnTo>
                  <a:lnTo>
                    <a:pt x="9" y="30"/>
                  </a:lnTo>
                  <a:lnTo>
                    <a:pt x="8" y="32"/>
                  </a:lnTo>
                  <a:lnTo>
                    <a:pt x="6" y="30"/>
                  </a:lnTo>
                  <a:lnTo>
                    <a:pt x="5" y="30"/>
                  </a:lnTo>
                  <a:lnTo>
                    <a:pt x="4" y="34"/>
                  </a:lnTo>
                  <a:lnTo>
                    <a:pt x="4" y="36"/>
                  </a:lnTo>
                  <a:lnTo>
                    <a:pt x="4" y="38"/>
                  </a:lnTo>
                  <a:lnTo>
                    <a:pt x="3" y="39"/>
                  </a:lnTo>
                  <a:lnTo>
                    <a:pt x="2" y="41"/>
                  </a:lnTo>
                  <a:lnTo>
                    <a:pt x="0" y="41"/>
                  </a:lnTo>
                  <a:lnTo>
                    <a:pt x="0" y="43"/>
                  </a:lnTo>
                  <a:lnTo>
                    <a:pt x="0" y="45"/>
                  </a:lnTo>
                  <a:lnTo>
                    <a:pt x="0" y="46"/>
                  </a:lnTo>
                  <a:lnTo>
                    <a:pt x="1" y="47"/>
                  </a:lnTo>
                  <a:lnTo>
                    <a:pt x="3" y="51"/>
                  </a:lnTo>
                  <a:lnTo>
                    <a:pt x="5" y="53"/>
                  </a:lnTo>
                  <a:lnTo>
                    <a:pt x="6" y="54"/>
                  </a:lnTo>
                  <a:lnTo>
                    <a:pt x="6" y="53"/>
                  </a:lnTo>
                  <a:lnTo>
                    <a:pt x="8" y="54"/>
                  </a:lnTo>
                  <a:lnTo>
                    <a:pt x="8" y="55"/>
                  </a:lnTo>
                  <a:lnTo>
                    <a:pt x="9" y="55"/>
                  </a:lnTo>
                  <a:lnTo>
                    <a:pt x="10" y="55"/>
                  </a:lnTo>
                  <a:lnTo>
                    <a:pt x="11" y="56"/>
                  </a:lnTo>
                  <a:lnTo>
                    <a:pt x="10" y="57"/>
                  </a:lnTo>
                  <a:lnTo>
                    <a:pt x="12" y="59"/>
                  </a:lnTo>
                  <a:lnTo>
                    <a:pt x="15" y="60"/>
                  </a:lnTo>
                  <a:lnTo>
                    <a:pt x="17" y="60"/>
                  </a:lnTo>
                  <a:lnTo>
                    <a:pt x="18" y="59"/>
                  </a:lnTo>
                  <a:lnTo>
                    <a:pt x="18" y="58"/>
                  </a:lnTo>
                  <a:lnTo>
                    <a:pt x="19" y="57"/>
                  </a:lnTo>
                  <a:lnTo>
                    <a:pt x="20" y="58"/>
                  </a:lnTo>
                  <a:lnTo>
                    <a:pt x="21" y="59"/>
                  </a:lnTo>
                  <a:lnTo>
                    <a:pt x="22" y="58"/>
                  </a:lnTo>
                  <a:lnTo>
                    <a:pt x="25" y="57"/>
                  </a:lnTo>
                  <a:lnTo>
                    <a:pt x="26" y="55"/>
                  </a:lnTo>
                  <a:lnTo>
                    <a:pt x="27" y="56"/>
                  </a:lnTo>
                  <a:lnTo>
                    <a:pt x="30" y="53"/>
                  </a:lnTo>
                  <a:lnTo>
                    <a:pt x="31" y="54"/>
                  </a:lnTo>
                  <a:lnTo>
                    <a:pt x="33" y="51"/>
                  </a:lnTo>
                  <a:lnTo>
                    <a:pt x="32" y="50"/>
                  </a:lnTo>
                  <a:lnTo>
                    <a:pt x="33" y="48"/>
                  </a:lnTo>
                  <a:lnTo>
                    <a:pt x="35" y="43"/>
                  </a:lnTo>
                  <a:lnTo>
                    <a:pt x="38" y="32"/>
                  </a:lnTo>
                  <a:lnTo>
                    <a:pt x="40" y="33"/>
                  </a:lnTo>
                  <a:lnTo>
                    <a:pt x="40" y="34"/>
                  </a:lnTo>
                  <a:lnTo>
                    <a:pt x="41" y="35"/>
                  </a:lnTo>
                  <a:lnTo>
                    <a:pt x="43" y="34"/>
                  </a:lnTo>
                  <a:lnTo>
                    <a:pt x="44" y="32"/>
                  </a:lnTo>
                  <a:lnTo>
                    <a:pt x="45" y="28"/>
                  </a:lnTo>
                  <a:lnTo>
                    <a:pt x="46" y="27"/>
                  </a:lnTo>
                  <a:lnTo>
                    <a:pt x="48" y="27"/>
                  </a:lnTo>
                  <a:lnTo>
                    <a:pt x="49" y="25"/>
                  </a:lnTo>
                  <a:lnTo>
                    <a:pt x="50" y="25"/>
                  </a:lnTo>
                  <a:lnTo>
                    <a:pt x="51" y="23"/>
                  </a:lnTo>
                  <a:lnTo>
                    <a:pt x="51" y="21"/>
                  </a:lnTo>
                  <a:lnTo>
                    <a:pt x="52" y="20"/>
                  </a:lnTo>
                  <a:lnTo>
                    <a:pt x="52" y="19"/>
                  </a:lnTo>
                  <a:lnTo>
                    <a:pt x="52" y="16"/>
                  </a:lnTo>
                  <a:lnTo>
                    <a:pt x="52" y="15"/>
                  </a:lnTo>
                  <a:lnTo>
                    <a:pt x="53" y="15"/>
                  </a:lnTo>
                  <a:lnTo>
                    <a:pt x="59" y="19"/>
                  </a:lnTo>
                  <a:lnTo>
                    <a:pt x="60" y="19"/>
                  </a:lnTo>
                  <a:lnTo>
                    <a:pt x="61" y="16"/>
                  </a:lnTo>
                  <a:lnTo>
                    <a:pt x="59" y="13"/>
                  </a:lnTo>
                  <a:lnTo>
                    <a:pt x="59" y="12"/>
                  </a:lnTo>
                  <a:lnTo>
                    <a:pt x="58" y="11"/>
                  </a:lnTo>
                  <a:lnTo>
                    <a:pt x="57" y="12"/>
                  </a:lnTo>
                  <a:lnTo>
                    <a:pt x="56" y="11"/>
                  </a:lnTo>
                  <a:lnTo>
                    <a:pt x="55" y="11"/>
                  </a:lnTo>
                  <a:lnTo>
                    <a:pt x="51" y="12"/>
                  </a:lnTo>
                  <a:lnTo>
                    <a:pt x="50" y="13"/>
                  </a:lnTo>
                  <a:lnTo>
                    <a:pt x="49" y="14"/>
                  </a:lnTo>
                  <a:lnTo>
                    <a:pt x="47" y="14"/>
                  </a:lnTo>
                  <a:lnTo>
                    <a:pt x="46" y="13"/>
                  </a:lnTo>
                  <a:lnTo>
                    <a:pt x="46" y="15"/>
                  </a:lnTo>
                  <a:lnTo>
                    <a:pt x="45" y="15"/>
                  </a:lnTo>
                  <a:lnTo>
                    <a:pt x="44" y="17"/>
                  </a:lnTo>
                  <a:lnTo>
                    <a:pt x="42" y="17"/>
                  </a:lnTo>
                  <a:lnTo>
                    <a:pt x="40" y="20"/>
                  </a:lnTo>
                  <a:lnTo>
                    <a:pt x="39" y="20"/>
                  </a:lnTo>
                  <a:lnTo>
                    <a:pt x="38" y="21"/>
                  </a:lnTo>
                  <a:lnTo>
                    <a:pt x="36" y="13"/>
                  </a:lnTo>
                  <a:lnTo>
                    <a:pt x="23" y="15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F45C2C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2490" name="Freeform 27" descr="20%"/>
            <p:cNvSpPr>
              <a:spLocks/>
            </p:cNvSpPr>
            <p:nvPr/>
          </p:nvSpPr>
          <p:spPr bwMode="auto">
            <a:xfrm>
              <a:off x="5516563" y="4133850"/>
              <a:ext cx="625475" cy="511175"/>
            </a:xfrm>
            <a:custGeom>
              <a:avLst/>
              <a:gdLst>
                <a:gd name="T0" fmla="*/ 41 w 77"/>
                <a:gd name="T1" fmla="*/ 1 h 66"/>
                <a:gd name="T2" fmla="*/ 44 w 77"/>
                <a:gd name="T3" fmla="*/ 10 h 66"/>
                <a:gd name="T4" fmla="*/ 43 w 77"/>
                <a:gd name="T5" fmla="*/ 13 h 66"/>
                <a:gd name="T6" fmla="*/ 40 w 77"/>
                <a:gd name="T7" fmla="*/ 22 h 66"/>
                <a:gd name="T8" fmla="*/ 64 w 77"/>
                <a:gd name="T9" fmla="*/ 33 h 66"/>
                <a:gd name="T10" fmla="*/ 64 w 77"/>
                <a:gd name="T11" fmla="*/ 40 h 66"/>
                <a:gd name="T12" fmla="*/ 63 w 77"/>
                <a:gd name="T13" fmla="*/ 45 h 66"/>
                <a:gd name="T14" fmla="*/ 58 w 77"/>
                <a:gd name="T15" fmla="*/ 44 h 66"/>
                <a:gd name="T16" fmla="*/ 56 w 77"/>
                <a:gd name="T17" fmla="*/ 49 h 66"/>
                <a:gd name="T18" fmla="*/ 62 w 77"/>
                <a:gd name="T19" fmla="*/ 48 h 66"/>
                <a:gd name="T20" fmla="*/ 66 w 77"/>
                <a:gd name="T21" fmla="*/ 47 h 66"/>
                <a:gd name="T22" fmla="*/ 64 w 77"/>
                <a:gd name="T23" fmla="*/ 49 h 66"/>
                <a:gd name="T24" fmla="*/ 66 w 77"/>
                <a:gd name="T25" fmla="*/ 51 h 66"/>
                <a:gd name="T26" fmla="*/ 71 w 77"/>
                <a:gd name="T27" fmla="*/ 47 h 66"/>
                <a:gd name="T28" fmla="*/ 74 w 77"/>
                <a:gd name="T29" fmla="*/ 48 h 66"/>
                <a:gd name="T30" fmla="*/ 73 w 77"/>
                <a:gd name="T31" fmla="*/ 51 h 66"/>
                <a:gd name="T32" fmla="*/ 68 w 77"/>
                <a:gd name="T33" fmla="*/ 56 h 66"/>
                <a:gd name="T34" fmla="*/ 71 w 77"/>
                <a:gd name="T35" fmla="*/ 60 h 66"/>
                <a:gd name="T36" fmla="*/ 77 w 77"/>
                <a:gd name="T37" fmla="*/ 65 h 66"/>
                <a:gd name="T38" fmla="*/ 71 w 77"/>
                <a:gd name="T39" fmla="*/ 63 h 66"/>
                <a:gd name="T40" fmla="*/ 64 w 77"/>
                <a:gd name="T41" fmla="*/ 59 h 66"/>
                <a:gd name="T42" fmla="*/ 61 w 77"/>
                <a:gd name="T43" fmla="*/ 62 h 66"/>
                <a:gd name="T44" fmla="*/ 60 w 77"/>
                <a:gd name="T45" fmla="*/ 65 h 66"/>
                <a:gd name="T46" fmla="*/ 57 w 77"/>
                <a:gd name="T47" fmla="*/ 63 h 66"/>
                <a:gd name="T48" fmla="*/ 54 w 77"/>
                <a:gd name="T49" fmla="*/ 63 h 66"/>
                <a:gd name="T50" fmla="*/ 49 w 77"/>
                <a:gd name="T51" fmla="*/ 64 h 66"/>
                <a:gd name="T52" fmla="*/ 41 w 77"/>
                <a:gd name="T53" fmla="*/ 59 h 66"/>
                <a:gd name="T54" fmla="*/ 38 w 77"/>
                <a:gd name="T55" fmla="*/ 57 h 66"/>
                <a:gd name="T56" fmla="*/ 37 w 77"/>
                <a:gd name="T57" fmla="*/ 56 h 66"/>
                <a:gd name="T58" fmla="*/ 34 w 77"/>
                <a:gd name="T59" fmla="*/ 55 h 66"/>
                <a:gd name="T60" fmla="*/ 33 w 77"/>
                <a:gd name="T61" fmla="*/ 54 h 66"/>
                <a:gd name="T62" fmla="*/ 31 w 77"/>
                <a:gd name="T63" fmla="*/ 58 h 66"/>
                <a:gd name="T64" fmla="*/ 15 w 77"/>
                <a:gd name="T65" fmla="*/ 56 h 66"/>
                <a:gd name="T66" fmla="*/ 4 w 77"/>
                <a:gd name="T67" fmla="*/ 55 h 66"/>
                <a:gd name="T68" fmla="*/ 5 w 77"/>
                <a:gd name="T69" fmla="*/ 53 h 66"/>
                <a:gd name="T70" fmla="*/ 6 w 77"/>
                <a:gd name="T71" fmla="*/ 46 h 66"/>
                <a:gd name="T72" fmla="*/ 6 w 77"/>
                <a:gd name="T73" fmla="*/ 42 h 66"/>
                <a:gd name="T74" fmla="*/ 9 w 77"/>
                <a:gd name="T75" fmla="*/ 37 h 66"/>
                <a:gd name="T76" fmla="*/ 7 w 77"/>
                <a:gd name="T77" fmla="*/ 30 h 66"/>
                <a:gd name="T78" fmla="*/ 6 w 77"/>
                <a:gd name="T79" fmla="*/ 28 h 66"/>
                <a:gd name="T80" fmla="*/ 4 w 77"/>
                <a:gd name="T81" fmla="*/ 25 h 66"/>
                <a:gd name="T82" fmla="*/ 1 w 77"/>
                <a:gd name="T83" fmla="*/ 19 h 66"/>
                <a:gd name="T84" fmla="*/ 0 w 77"/>
                <a:gd name="T85" fmla="*/ 1 h 6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77"/>
                <a:gd name="T130" fmla="*/ 0 h 66"/>
                <a:gd name="T131" fmla="*/ 77 w 77"/>
                <a:gd name="T132" fmla="*/ 66 h 6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77" h="66">
                  <a:moveTo>
                    <a:pt x="0" y="1"/>
                  </a:moveTo>
                  <a:lnTo>
                    <a:pt x="42" y="0"/>
                  </a:lnTo>
                  <a:lnTo>
                    <a:pt x="41" y="1"/>
                  </a:lnTo>
                  <a:lnTo>
                    <a:pt x="43" y="5"/>
                  </a:lnTo>
                  <a:lnTo>
                    <a:pt x="43" y="8"/>
                  </a:lnTo>
                  <a:lnTo>
                    <a:pt x="44" y="10"/>
                  </a:lnTo>
                  <a:lnTo>
                    <a:pt x="45" y="11"/>
                  </a:lnTo>
                  <a:lnTo>
                    <a:pt x="45" y="12"/>
                  </a:lnTo>
                  <a:lnTo>
                    <a:pt x="43" y="13"/>
                  </a:lnTo>
                  <a:lnTo>
                    <a:pt x="43" y="14"/>
                  </a:lnTo>
                  <a:lnTo>
                    <a:pt x="42" y="17"/>
                  </a:lnTo>
                  <a:lnTo>
                    <a:pt x="40" y="22"/>
                  </a:lnTo>
                  <a:lnTo>
                    <a:pt x="37" y="29"/>
                  </a:lnTo>
                  <a:lnTo>
                    <a:pt x="37" y="34"/>
                  </a:lnTo>
                  <a:lnTo>
                    <a:pt x="64" y="33"/>
                  </a:lnTo>
                  <a:lnTo>
                    <a:pt x="64" y="34"/>
                  </a:lnTo>
                  <a:lnTo>
                    <a:pt x="63" y="36"/>
                  </a:lnTo>
                  <a:lnTo>
                    <a:pt x="64" y="40"/>
                  </a:lnTo>
                  <a:lnTo>
                    <a:pt x="66" y="43"/>
                  </a:lnTo>
                  <a:lnTo>
                    <a:pt x="67" y="46"/>
                  </a:lnTo>
                  <a:lnTo>
                    <a:pt x="63" y="45"/>
                  </a:lnTo>
                  <a:lnTo>
                    <a:pt x="60" y="44"/>
                  </a:lnTo>
                  <a:lnTo>
                    <a:pt x="59" y="43"/>
                  </a:lnTo>
                  <a:lnTo>
                    <a:pt x="58" y="44"/>
                  </a:lnTo>
                  <a:lnTo>
                    <a:pt x="55" y="46"/>
                  </a:lnTo>
                  <a:lnTo>
                    <a:pt x="55" y="48"/>
                  </a:lnTo>
                  <a:lnTo>
                    <a:pt x="56" y="49"/>
                  </a:lnTo>
                  <a:lnTo>
                    <a:pt x="58" y="49"/>
                  </a:lnTo>
                  <a:lnTo>
                    <a:pt x="60" y="49"/>
                  </a:lnTo>
                  <a:lnTo>
                    <a:pt x="62" y="48"/>
                  </a:lnTo>
                  <a:lnTo>
                    <a:pt x="63" y="47"/>
                  </a:lnTo>
                  <a:lnTo>
                    <a:pt x="65" y="47"/>
                  </a:lnTo>
                  <a:lnTo>
                    <a:pt x="66" y="47"/>
                  </a:lnTo>
                  <a:lnTo>
                    <a:pt x="66" y="48"/>
                  </a:lnTo>
                  <a:lnTo>
                    <a:pt x="65" y="48"/>
                  </a:lnTo>
                  <a:lnTo>
                    <a:pt x="64" y="49"/>
                  </a:lnTo>
                  <a:lnTo>
                    <a:pt x="65" y="50"/>
                  </a:lnTo>
                  <a:lnTo>
                    <a:pt x="66" y="51"/>
                  </a:lnTo>
                  <a:lnTo>
                    <a:pt x="67" y="51"/>
                  </a:lnTo>
                  <a:lnTo>
                    <a:pt x="68" y="49"/>
                  </a:lnTo>
                  <a:lnTo>
                    <a:pt x="71" y="47"/>
                  </a:lnTo>
                  <a:lnTo>
                    <a:pt x="72" y="47"/>
                  </a:lnTo>
                  <a:lnTo>
                    <a:pt x="73" y="47"/>
                  </a:lnTo>
                  <a:lnTo>
                    <a:pt x="74" y="48"/>
                  </a:lnTo>
                  <a:lnTo>
                    <a:pt x="73" y="49"/>
                  </a:lnTo>
                  <a:lnTo>
                    <a:pt x="74" y="50"/>
                  </a:lnTo>
                  <a:lnTo>
                    <a:pt x="73" y="51"/>
                  </a:lnTo>
                  <a:lnTo>
                    <a:pt x="72" y="51"/>
                  </a:lnTo>
                  <a:lnTo>
                    <a:pt x="70" y="54"/>
                  </a:lnTo>
                  <a:lnTo>
                    <a:pt x="68" y="56"/>
                  </a:lnTo>
                  <a:lnTo>
                    <a:pt x="68" y="57"/>
                  </a:lnTo>
                  <a:lnTo>
                    <a:pt x="68" y="59"/>
                  </a:lnTo>
                  <a:lnTo>
                    <a:pt x="71" y="60"/>
                  </a:lnTo>
                  <a:lnTo>
                    <a:pt x="76" y="62"/>
                  </a:lnTo>
                  <a:lnTo>
                    <a:pt x="77" y="63"/>
                  </a:lnTo>
                  <a:lnTo>
                    <a:pt x="77" y="65"/>
                  </a:lnTo>
                  <a:lnTo>
                    <a:pt x="76" y="65"/>
                  </a:lnTo>
                  <a:lnTo>
                    <a:pt x="72" y="66"/>
                  </a:lnTo>
                  <a:lnTo>
                    <a:pt x="71" y="63"/>
                  </a:lnTo>
                  <a:lnTo>
                    <a:pt x="69" y="62"/>
                  </a:lnTo>
                  <a:lnTo>
                    <a:pt x="65" y="61"/>
                  </a:lnTo>
                  <a:lnTo>
                    <a:pt x="64" y="59"/>
                  </a:lnTo>
                  <a:lnTo>
                    <a:pt x="63" y="59"/>
                  </a:lnTo>
                  <a:lnTo>
                    <a:pt x="62" y="59"/>
                  </a:lnTo>
                  <a:lnTo>
                    <a:pt x="61" y="62"/>
                  </a:lnTo>
                  <a:lnTo>
                    <a:pt x="62" y="63"/>
                  </a:lnTo>
                  <a:lnTo>
                    <a:pt x="60" y="65"/>
                  </a:lnTo>
                  <a:lnTo>
                    <a:pt x="59" y="65"/>
                  </a:lnTo>
                  <a:lnTo>
                    <a:pt x="58" y="63"/>
                  </a:lnTo>
                  <a:lnTo>
                    <a:pt x="57" y="63"/>
                  </a:lnTo>
                  <a:lnTo>
                    <a:pt x="55" y="63"/>
                  </a:lnTo>
                  <a:lnTo>
                    <a:pt x="54" y="63"/>
                  </a:lnTo>
                  <a:lnTo>
                    <a:pt x="52" y="65"/>
                  </a:lnTo>
                  <a:lnTo>
                    <a:pt x="50" y="65"/>
                  </a:lnTo>
                  <a:lnTo>
                    <a:pt x="49" y="64"/>
                  </a:lnTo>
                  <a:lnTo>
                    <a:pt x="47" y="64"/>
                  </a:lnTo>
                  <a:lnTo>
                    <a:pt x="43" y="60"/>
                  </a:lnTo>
                  <a:lnTo>
                    <a:pt x="41" y="59"/>
                  </a:lnTo>
                  <a:lnTo>
                    <a:pt x="39" y="58"/>
                  </a:lnTo>
                  <a:lnTo>
                    <a:pt x="38" y="57"/>
                  </a:lnTo>
                  <a:lnTo>
                    <a:pt x="37" y="57"/>
                  </a:lnTo>
                  <a:lnTo>
                    <a:pt x="37" y="56"/>
                  </a:lnTo>
                  <a:lnTo>
                    <a:pt x="37" y="55"/>
                  </a:lnTo>
                  <a:lnTo>
                    <a:pt x="36" y="56"/>
                  </a:lnTo>
                  <a:lnTo>
                    <a:pt x="34" y="55"/>
                  </a:lnTo>
                  <a:lnTo>
                    <a:pt x="34" y="54"/>
                  </a:lnTo>
                  <a:lnTo>
                    <a:pt x="33" y="54"/>
                  </a:lnTo>
                  <a:lnTo>
                    <a:pt x="30" y="57"/>
                  </a:lnTo>
                  <a:lnTo>
                    <a:pt x="31" y="58"/>
                  </a:lnTo>
                  <a:lnTo>
                    <a:pt x="27" y="59"/>
                  </a:lnTo>
                  <a:lnTo>
                    <a:pt x="19" y="57"/>
                  </a:lnTo>
                  <a:lnTo>
                    <a:pt x="15" y="56"/>
                  </a:lnTo>
                  <a:lnTo>
                    <a:pt x="4" y="57"/>
                  </a:lnTo>
                  <a:lnTo>
                    <a:pt x="4" y="56"/>
                  </a:lnTo>
                  <a:lnTo>
                    <a:pt x="4" y="55"/>
                  </a:lnTo>
                  <a:lnTo>
                    <a:pt x="4" y="54"/>
                  </a:lnTo>
                  <a:lnTo>
                    <a:pt x="5" y="53"/>
                  </a:lnTo>
                  <a:lnTo>
                    <a:pt x="7" y="49"/>
                  </a:lnTo>
                  <a:lnTo>
                    <a:pt x="6" y="47"/>
                  </a:lnTo>
                  <a:lnTo>
                    <a:pt x="6" y="46"/>
                  </a:lnTo>
                  <a:lnTo>
                    <a:pt x="6" y="45"/>
                  </a:lnTo>
                  <a:lnTo>
                    <a:pt x="6" y="44"/>
                  </a:lnTo>
                  <a:lnTo>
                    <a:pt x="6" y="42"/>
                  </a:lnTo>
                  <a:lnTo>
                    <a:pt x="7" y="41"/>
                  </a:lnTo>
                  <a:lnTo>
                    <a:pt x="8" y="40"/>
                  </a:lnTo>
                  <a:lnTo>
                    <a:pt x="9" y="37"/>
                  </a:lnTo>
                  <a:lnTo>
                    <a:pt x="9" y="35"/>
                  </a:lnTo>
                  <a:lnTo>
                    <a:pt x="8" y="32"/>
                  </a:lnTo>
                  <a:lnTo>
                    <a:pt x="7" y="30"/>
                  </a:lnTo>
                  <a:lnTo>
                    <a:pt x="6" y="30"/>
                  </a:lnTo>
                  <a:lnTo>
                    <a:pt x="7" y="29"/>
                  </a:lnTo>
                  <a:lnTo>
                    <a:pt x="6" y="28"/>
                  </a:lnTo>
                  <a:lnTo>
                    <a:pt x="5" y="27"/>
                  </a:lnTo>
                  <a:lnTo>
                    <a:pt x="4" y="26"/>
                  </a:lnTo>
                  <a:lnTo>
                    <a:pt x="4" y="25"/>
                  </a:lnTo>
                  <a:lnTo>
                    <a:pt x="5" y="24"/>
                  </a:lnTo>
                  <a:lnTo>
                    <a:pt x="4" y="21"/>
                  </a:lnTo>
                  <a:lnTo>
                    <a:pt x="1" y="19"/>
                  </a:lnTo>
                  <a:lnTo>
                    <a:pt x="1" y="18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45C2C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2491" name="Freeform 28" descr="20%"/>
            <p:cNvSpPr>
              <a:spLocks/>
            </p:cNvSpPr>
            <p:nvPr/>
          </p:nvSpPr>
          <p:spPr bwMode="auto">
            <a:xfrm>
              <a:off x="5818188" y="3846513"/>
              <a:ext cx="381000" cy="642937"/>
            </a:xfrm>
            <a:custGeom>
              <a:avLst/>
              <a:gdLst>
                <a:gd name="T0" fmla="*/ 44 w 47"/>
                <a:gd name="T1" fmla="*/ 0 h 83"/>
                <a:gd name="T2" fmla="*/ 15 w 47"/>
                <a:gd name="T3" fmla="*/ 2 h 83"/>
                <a:gd name="T4" fmla="*/ 15 w 47"/>
                <a:gd name="T5" fmla="*/ 3 h 83"/>
                <a:gd name="T6" fmla="*/ 12 w 47"/>
                <a:gd name="T7" fmla="*/ 5 h 83"/>
                <a:gd name="T8" fmla="*/ 12 w 47"/>
                <a:gd name="T9" fmla="*/ 8 h 83"/>
                <a:gd name="T10" fmla="*/ 12 w 47"/>
                <a:gd name="T11" fmla="*/ 11 h 83"/>
                <a:gd name="T12" fmla="*/ 11 w 47"/>
                <a:gd name="T13" fmla="*/ 12 h 83"/>
                <a:gd name="T14" fmla="*/ 9 w 47"/>
                <a:gd name="T15" fmla="*/ 14 h 83"/>
                <a:gd name="T16" fmla="*/ 7 w 47"/>
                <a:gd name="T17" fmla="*/ 16 h 83"/>
                <a:gd name="T18" fmla="*/ 6 w 47"/>
                <a:gd name="T19" fmla="*/ 17 h 83"/>
                <a:gd name="T20" fmla="*/ 6 w 47"/>
                <a:gd name="T21" fmla="*/ 19 h 83"/>
                <a:gd name="T22" fmla="*/ 5 w 47"/>
                <a:gd name="T23" fmla="*/ 21 h 83"/>
                <a:gd name="T24" fmla="*/ 5 w 47"/>
                <a:gd name="T25" fmla="*/ 22 h 83"/>
                <a:gd name="T26" fmla="*/ 4 w 47"/>
                <a:gd name="T27" fmla="*/ 25 h 83"/>
                <a:gd name="T28" fmla="*/ 3 w 47"/>
                <a:gd name="T29" fmla="*/ 27 h 83"/>
                <a:gd name="T30" fmla="*/ 4 w 47"/>
                <a:gd name="T31" fmla="*/ 30 h 83"/>
                <a:gd name="T32" fmla="*/ 5 w 47"/>
                <a:gd name="T33" fmla="*/ 31 h 83"/>
                <a:gd name="T34" fmla="*/ 5 w 47"/>
                <a:gd name="T35" fmla="*/ 33 h 83"/>
                <a:gd name="T36" fmla="*/ 5 w 47"/>
                <a:gd name="T37" fmla="*/ 33 h 83"/>
                <a:gd name="T38" fmla="*/ 5 w 47"/>
                <a:gd name="T39" fmla="*/ 34 h 83"/>
                <a:gd name="T40" fmla="*/ 5 w 47"/>
                <a:gd name="T41" fmla="*/ 34 h 83"/>
                <a:gd name="T42" fmla="*/ 4 w 47"/>
                <a:gd name="T43" fmla="*/ 36 h 83"/>
                <a:gd name="T44" fmla="*/ 5 w 47"/>
                <a:gd name="T45" fmla="*/ 37 h 83"/>
                <a:gd name="T46" fmla="*/ 4 w 47"/>
                <a:gd name="T47" fmla="*/ 38 h 83"/>
                <a:gd name="T48" fmla="*/ 6 w 47"/>
                <a:gd name="T49" fmla="*/ 42 h 83"/>
                <a:gd name="T50" fmla="*/ 6 w 47"/>
                <a:gd name="T51" fmla="*/ 45 h 83"/>
                <a:gd name="T52" fmla="*/ 7 w 47"/>
                <a:gd name="T53" fmla="*/ 47 h 83"/>
                <a:gd name="T54" fmla="*/ 8 w 47"/>
                <a:gd name="T55" fmla="*/ 48 h 83"/>
                <a:gd name="T56" fmla="*/ 8 w 47"/>
                <a:gd name="T57" fmla="*/ 49 h 83"/>
                <a:gd name="T58" fmla="*/ 6 w 47"/>
                <a:gd name="T59" fmla="*/ 50 h 83"/>
                <a:gd name="T60" fmla="*/ 6 w 47"/>
                <a:gd name="T61" fmla="*/ 51 h 83"/>
                <a:gd name="T62" fmla="*/ 5 w 47"/>
                <a:gd name="T63" fmla="*/ 54 h 83"/>
                <a:gd name="T64" fmla="*/ 3 w 47"/>
                <a:gd name="T65" fmla="*/ 59 h 83"/>
                <a:gd name="T66" fmla="*/ 0 w 47"/>
                <a:gd name="T67" fmla="*/ 66 h 83"/>
                <a:gd name="T68" fmla="*/ 0 w 47"/>
                <a:gd name="T69" fmla="*/ 71 h 83"/>
                <a:gd name="T70" fmla="*/ 27 w 47"/>
                <a:gd name="T71" fmla="*/ 70 h 83"/>
                <a:gd name="T72" fmla="*/ 27 w 47"/>
                <a:gd name="T73" fmla="*/ 71 h 83"/>
                <a:gd name="T74" fmla="*/ 26 w 47"/>
                <a:gd name="T75" fmla="*/ 73 h 83"/>
                <a:gd name="T76" fmla="*/ 27 w 47"/>
                <a:gd name="T77" fmla="*/ 77 h 83"/>
                <a:gd name="T78" fmla="*/ 29 w 47"/>
                <a:gd name="T79" fmla="*/ 80 h 83"/>
                <a:gd name="T80" fmla="*/ 30 w 47"/>
                <a:gd name="T81" fmla="*/ 83 h 83"/>
                <a:gd name="T82" fmla="*/ 32 w 47"/>
                <a:gd name="T83" fmla="*/ 83 h 83"/>
                <a:gd name="T84" fmla="*/ 35 w 47"/>
                <a:gd name="T85" fmla="*/ 81 h 83"/>
                <a:gd name="T86" fmla="*/ 41 w 47"/>
                <a:gd name="T87" fmla="*/ 79 h 83"/>
                <a:gd name="T88" fmla="*/ 43 w 47"/>
                <a:gd name="T89" fmla="*/ 79 h 83"/>
                <a:gd name="T90" fmla="*/ 45 w 47"/>
                <a:gd name="T91" fmla="*/ 78 h 83"/>
                <a:gd name="T92" fmla="*/ 46 w 47"/>
                <a:gd name="T93" fmla="*/ 79 h 83"/>
                <a:gd name="T94" fmla="*/ 47 w 47"/>
                <a:gd name="T95" fmla="*/ 80 h 83"/>
                <a:gd name="T96" fmla="*/ 47 w 47"/>
                <a:gd name="T97" fmla="*/ 79 h 83"/>
                <a:gd name="T98" fmla="*/ 44 w 47"/>
                <a:gd name="T99" fmla="*/ 54 h 83"/>
                <a:gd name="T100" fmla="*/ 44 w 47"/>
                <a:gd name="T101" fmla="*/ 52 h 83"/>
                <a:gd name="T102" fmla="*/ 45 w 47"/>
                <a:gd name="T103" fmla="*/ 2 h 83"/>
                <a:gd name="T104" fmla="*/ 44 w 47"/>
                <a:gd name="T105" fmla="*/ 0 h 83"/>
                <a:gd name="T106" fmla="*/ 44 w 47"/>
                <a:gd name="T107" fmla="*/ 0 h 8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47"/>
                <a:gd name="T163" fmla="*/ 0 h 83"/>
                <a:gd name="T164" fmla="*/ 47 w 47"/>
                <a:gd name="T165" fmla="*/ 83 h 8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47" h="83">
                  <a:moveTo>
                    <a:pt x="44" y="0"/>
                  </a:moveTo>
                  <a:lnTo>
                    <a:pt x="15" y="2"/>
                  </a:lnTo>
                  <a:lnTo>
                    <a:pt x="15" y="3"/>
                  </a:lnTo>
                  <a:lnTo>
                    <a:pt x="12" y="5"/>
                  </a:lnTo>
                  <a:lnTo>
                    <a:pt x="12" y="8"/>
                  </a:lnTo>
                  <a:lnTo>
                    <a:pt x="12" y="11"/>
                  </a:lnTo>
                  <a:lnTo>
                    <a:pt x="11" y="12"/>
                  </a:lnTo>
                  <a:lnTo>
                    <a:pt x="9" y="14"/>
                  </a:lnTo>
                  <a:lnTo>
                    <a:pt x="7" y="16"/>
                  </a:lnTo>
                  <a:lnTo>
                    <a:pt x="6" y="17"/>
                  </a:lnTo>
                  <a:lnTo>
                    <a:pt x="6" y="19"/>
                  </a:lnTo>
                  <a:lnTo>
                    <a:pt x="5" y="21"/>
                  </a:lnTo>
                  <a:lnTo>
                    <a:pt x="5" y="22"/>
                  </a:lnTo>
                  <a:lnTo>
                    <a:pt x="4" y="25"/>
                  </a:lnTo>
                  <a:lnTo>
                    <a:pt x="3" y="27"/>
                  </a:lnTo>
                  <a:lnTo>
                    <a:pt x="4" y="30"/>
                  </a:lnTo>
                  <a:lnTo>
                    <a:pt x="5" y="31"/>
                  </a:lnTo>
                  <a:lnTo>
                    <a:pt x="5" y="33"/>
                  </a:lnTo>
                  <a:lnTo>
                    <a:pt x="5" y="34"/>
                  </a:lnTo>
                  <a:lnTo>
                    <a:pt x="4" y="36"/>
                  </a:lnTo>
                  <a:lnTo>
                    <a:pt x="5" y="37"/>
                  </a:lnTo>
                  <a:lnTo>
                    <a:pt x="4" y="38"/>
                  </a:lnTo>
                  <a:lnTo>
                    <a:pt x="6" y="42"/>
                  </a:lnTo>
                  <a:lnTo>
                    <a:pt x="6" y="45"/>
                  </a:lnTo>
                  <a:lnTo>
                    <a:pt x="7" y="47"/>
                  </a:lnTo>
                  <a:lnTo>
                    <a:pt x="8" y="48"/>
                  </a:lnTo>
                  <a:lnTo>
                    <a:pt x="8" y="49"/>
                  </a:lnTo>
                  <a:lnTo>
                    <a:pt x="6" y="50"/>
                  </a:lnTo>
                  <a:lnTo>
                    <a:pt x="6" y="51"/>
                  </a:lnTo>
                  <a:lnTo>
                    <a:pt x="5" y="54"/>
                  </a:lnTo>
                  <a:lnTo>
                    <a:pt x="3" y="59"/>
                  </a:lnTo>
                  <a:lnTo>
                    <a:pt x="0" y="66"/>
                  </a:lnTo>
                  <a:lnTo>
                    <a:pt x="0" y="71"/>
                  </a:lnTo>
                  <a:lnTo>
                    <a:pt x="27" y="70"/>
                  </a:lnTo>
                  <a:lnTo>
                    <a:pt x="27" y="71"/>
                  </a:lnTo>
                  <a:lnTo>
                    <a:pt x="26" y="73"/>
                  </a:lnTo>
                  <a:lnTo>
                    <a:pt x="27" y="77"/>
                  </a:lnTo>
                  <a:lnTo>
                    <a:pt x="29" y="80"/>
                  </a:lnTo>
                  <a:lnTo>
                    <a:pt x="30" y="83"/>
                  </a:lnTo>
                  <a:lnTo>
                    <a:pt x="32" y="83"/>
                  </a:lnTo>
                  <a:lnTo>
                    <a:pt x="35" y="81"/>
                  </a:lnTo>
                  <a:lnTo>
                    <a:pt x="41" y="79"/>
                  </a:lnTo>
                  <a:lnTo>
                    <a:pt x="43" y="79"/>
                  </a:lnTo>
                  <a:lnTo>
                    <a:pt x="45" y="78"/>
                  </a:lnTo>
                  <a:lnTo>
                    <a:pt x="46" y="79"/>
                  </a:lnTo>
                  <a:lnTo>
                    <a:pt x="47" y="80"/>
                  </a:lnTo>
                  <a:lnTo>
                    <a:pt x="47" y="79"/>
                  </a:lnTo>
                  <a:lnTo>
                    <a:pt x="44" y="54"/>
                  </a:lnTo>
                  <a:lnTo>
                    <a:pt x="44" y="52"/>
                  </a:lnTo>
                  <a:lnTo>
                    <a:pt x="45" y="2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F45C2C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2492" name="Freeform 29"/>
            <p:cNvSpPr>
              <a:spLocks/>
            </p:cNvSpPr>
            <p:nvPr/>
          </p:nvSpPr>
          <p:spPr bwMode="auto">
            <a:xfrm>
              <a:off x="6878638" y="2732088"/>
              <a:ext cx="639762" cy="395287"/>
            </a:xfrm>
            <a:custGeom>
              <a:avLst/>
              <a:gdLst>
                <a:gd name="T0" fmla="*/ 19 w 79"/>
                <a:gd name="T1" fmla="*/ 49 h 51"/>
                <a:gd name="T2" fmla="*/ 55 w 79"/>
                <a:gd name="T3" fmla="*/ 42 h 51"/>
                <a:gd name="T4" fmla="*/ 66 w 79"/>
                <a:gd name="T5" fmla="*/ 40 h 51"/>
                <a:gd name="T6" fmla="*/ 67 w 79"/>
                <a:gd name="T7" fmla="*/ 40 h 51"/>
                <a:gd name="T8" fmla="*/ 67 w 79"/>
                <a:gd name="T9" fmla="*/ 39 h 51"/>
                <a:gd name="T10" fmla="*/ 67 w 79"/>
                <a:gd name="T11" fmla="*/ 38 h 51"/>
                <a:gd name="T12" fmla="*/ 68 w 79"/>
                <a:gd name="T13" fmla="*/ 37 h 51"/>
                <a:gd name="T14" fmla="*/ 70 w 79"/>
                <a:gd name="T15" fmla="*/ 37 h 51"/>
                <a:gd name="T16" fmla="*/ 71 w 79"/>
                <a:gd name="T17" fmla="*/ 37 h 51"/>
                <a:gd name="T18" fmla="*/ 74 w 79"/>
                <a:gd name="T19" fmla="*/ 35 h 51"/>
                <a:gd name="T20" fmla="*/ 74 w 79"/>
                <a:gd name="T21" fmla="*/ 33 h 51"/>
                <a:gd name="T22" fmla="*/ 77 w 79"/>
                <a:gd name="T23" fmla="*/ 31 h 51"/>
                <a:gd name="T24" fmla="*/ 79 w 79"/>
                <a:gd name="T25" fmla="*/ 30 h 51"/>
                <a:gd name="T26" fmla="*/ 79 w 79"/>
                <a:gd name="T27" fmla="*/ 29 h 51"/>
                <a:gd name="T28" fmla="*/ 77 w 79"/>
                <a:gd name="T29" fmla="*/ 28 h 51"/>
                <a:gd name="T30" fmla="*/ 76 w 79"/>
                <a:gd name="T31" fmla="*/ 27 h 51"/>
                <a:gd name="T32" fmla="*/ 75 w 79"/>
                <a:gd name="T33" fmla="*/ 27 h 51"/>
                <a:gd name="T34" fmla="*/ 75 w 79"/>
                <a:gd name="T35" fmla="*/ 26 h 51"/>
                <a:gd name="T36" fmla="*/ 73 w 79"/>
                <a:gd name="T37" fmla="*/ 26 h 51"/>
                <a:gd name="T38" fmla="*/ 73 w 79"/>
                <a:gd name="T39" fmla="*/ 24 h 51"/>
                <a:gd name="T40" fmla="*/ 71 w 79"/>
                <a:gd name="T41" fmla="*/ 24 h 51"/>
                <a:gd name="T42" fmla="*/ 71 w 79"/>
                <a:gd name="T43" fmla="*/ 23 h 51"/>
                <a:gd name="T44" fmla="*/ 71 w 79"/>
                <a:gd name="T45" fmla="*/ 20 h 51"/>
                <a:gd name="T46" fmla="*/ 72 w 79"/>
                <a:gd name="T47" fmla="*/ 20 h 51"/>
                <a:gd name="T48" fmla="*/ 71 w 79"/>
                <a:gd name="T49" fmla="*/ 18 h 51"/>
                <a:gd name="T50" fmla="*/ 70 w 79"/>
                <a:gd name="T51" fmla="*/ 17 h 51"/>
                <a:gd name="T52" fmla="*/ 70 w 79"/>
                <a:gd name="T53" fmla="*/ 17 h 51"/>
                <a:gd name="T54" fmla="*/ 71 w 79"/>
                <a:gd name="T55" fmla="*/ 16 h 51"/>
                <a:gd name="T56" fmla="*/ 72 w 79"/>
                <a:gd name="T57" fmla="*/ 15 h 51"/>
                <a:gd name="T58" fmla="*/ 73 w 79"/>
                <a:gd name="T59" fmla="*/ 12 h 51"/>
                <a:gd name="T60" fmla="*/ 73 w 79"/>
                <a:gd name="T61" fmla="*/ 11 h 51"/>
                <a:gd name="T62" fmla="*/ 74 w 79"/>
                <a:gd name="T63" fmla="*/ 10 h 51"/>
                <a:gd name="T64" fmla="*/ 74 w 79"/>
                <a:gd name="T65" fmla="*/ 9 h 51"/>
                <a:gd name="T66" fmla="*/ 73 w 79"/>
                <a:gd name="T67" fmla="*/ 9 h 51"/>
                <a:gd name="T68" fmla="*/ 70 w 79"/>
                <a:gd name="T69" fmla="*/ 8 h 51"/>
                <a:gd name="T70" fmla="*/ 70 w 79"/>
                <a:gd name="T71" fmla="*/ 8 h 51"/>
                <a:gd name="T72" fmla="*/ 69 w 79"/>
                <a:gd name="T73" fmla="*/ 7 h 51"/>
                <a:gd name="T74" fmla="*/ 69 w 79"/>
                <a:gd name="T75" fmla="*/ 6 h 51"/>
                <a:gd name="T76" fmla="*/ 67 w 79"/>
                <a:gd name="T77" fmla="*/ 3 h 51"/>
                <a:gd name="T78" fmla="*/ 66 w 79"/>
                <a:gd name="T79" fmla="*/ 3 h 51"/>
                <a:gd name="T80" fmla="*/ 66 w 79"/>
                <a:gd name="T81" fmla="*/ 2 h 51"/>
                <a:gd name="T82" fmla="*/ 65 w 79"/>
                <a:gd name="T83" fmla="*/ 2 h 51"/>
                <a:gd name="T84" fmla="*/ 65 w 79"/>
                <a:gd name="T85" fmla="*/ 2 h 51"/>
                <a:gd name="T86" fmla="*/ 65 w 79"/>
                <a:gd name="T87" fmla="*/ 1 h 51"/>
                <a:gd name="T88" fmla="*/ 64 w 79"/>
                <a:gd name="T89" fmla="*/ 0 h 51"/>
                <a:gd name="T90" fmla="*/ 9 w 79"/>
                <a:gd name="T91" fmla="*/ 11 h 51"/>
                <a:gd name="T92" fmla="*/ 8 w 79"/>
                <a:gd name="T93" fmla="*/ 7 h 51"/>
                <a:gd name="T94" fmla="*/ 5 w 79"/>
                <a:gd name="T95" fmla="*/ 10 h 51"/>
                <a:gd name="T96" fmla="*/ 5 w 79"/>
                <a:gd name="T97" fmla="*/ 10 h 51"/>
                <a:gd name="T98" fmla="*/ 4 w 79"/>
                <a:gd name="T99" fmla="*/ 9 h 51"/>
                <a:gd name="T100" fmla="*/ 4 w 79"/>
                <a:gd name="T101" fmla="*/ 9 h 51"/>
                <a:gd name="T102" fmla="*/ 3 w 79"/>
                <a:gd name="T103" fmla="*/ 11 h 51"/>
                <a:gd name="T104" fmla="*/ 1 w 79"/>
                <a:gd name="T105" fmla="*/ 13 h 51"/>
                <a:gd name="T106" fmla="*/ 0 w 79"/>
                <a:gd name="T107" fmla="*/ 14 h 51"/>
                <a:gd name="T108" fmla="*/ 4 w 79"/>
                <a:gd name="T109" fmla="*/ 36 h 51"/>
                <a:gd name="T110" fmla="*/ 6 w 79"/>
                <a:gd name="T111" fmla="*/ 51 h 51"/>
                <a:gd name="T112" fmla="*/ 19 w 79"/>
                <a:gd name="T113" fmla="*/ 49 h 51"/>
                <a:gd name="T114" fmla="*/ 19 w 79"/>
                <a:gd name="T115" fmla="*/ 49 h 51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79"/>
                <a:gd name="T175" fmla="*/ 0 h 51"/>
                <a:gd name="T176" fmla="*/ 79 w 79"/>
                <a:gd name="T177" fmla="*/ 51 h 51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79" h="51">
                  <a:moveTo>
                    <a:pt x="19" y="49"/>
                  </a:moveTo>
                  <a:lnTo>
                    <a:pt x="55" y="42"/>
                  </a:lnTo>
                  <a:lnTo>
                    <a:pt x="66" y="40"/>
                  </a:lnTo>
                  <a:lnTo>
                    <a:pt x="67" y="40"/>
                  </a:lnTo>
                  <a:lnTo>
                    <a:pt x="67" y="39"/>
                  </a:lnTo>
                  <a:lnTo>
                    <a:pt x="67" y="38"/>
                  </a:lnTo>
                  <a:lnTo>
                    <a:pt x="68" y="37"/>
                  </a:lnTo>
                  <a:lnTo>
                    <a:pt x="70" y="37"/>
                  </a:lnTo>
                  <a:lnTo>
                    <a:pt x="71" y="37"/>
                  </a:lnTo>
                  <a:lnTo>
                    <a:pt x="74" y="35"/>
                  </a:lnTo>
                  <a:lnTo>
                    <a:pt x="74" y="33"/>
                  </a:lnTo>
                  <a:lnTo>
                    <a:pt x="77" y="31"/>
                  </a:lnTo>
                  <a:lnTo>
                    <a:pt x="79" y="30"/>
                  </a:lnTo>
                  <a:lnTo>
                    <a:pt x="79" y="29"/>
                  </a:lnTo>
                  <a:lnTo>
                    <a:pt x="77" y="28"/>
                  </a:lnTo>
                  <a:lnTo>
                    <a:pt x="76" y="27"/>
                  </a:lnTo>
                  <a:lnTo>
                    <a:pt x="75" y="27"/>
                  </a:lnTo>
                  <a:lnTo>
                    <a:pt x="75" y="26"/>
                  </a:lnTo>
                  <a:lnTo>
                    <a:pt x="73" y="26"/>
                  </a:lnTo>
                  <a:lnTo>
                    <a:pt x="73" y="24"/>
                  </a:lnTo>
                  <a:lnTo>
                    <a:pt x="71" y="24"/>
                  </a:lnTo>
                  <a:lnTo>
                    <a:pt x="71" y="23"/>
                  </a:lnTo>
                  <a:lnTo>
                    <a:pt x="71" y="20"/>
                  </a:lnTo>
                  <a:lnTo>
                    <a:pt x="72" y="20"/>
                  </a:lnTo>
                  <a:lnTo>
                    <a:pt x="71" y="18"/>
                  </a:lnTo>
                  <a:lnTo>
                    <a:pt x="70" y="17"/>
                  </a:lnTo>
                  <a:lnTo>
                    <a:pt x="71" y="16"/>
                  </a:lnTo>
                  <a:lnTo>
                    <a:pt x="72" y="15"/>
                  </a:lnTo>
                  <a:lnTo>
                    <a:pt x="73" y="12"/>
                  </a:lnTo>
                  <a:lnTo>
                    <a:pt x="73" y="11"/>
                  </a:lnTo>
                  <a:lnTo>
                    <a:pt x="74" y="10"/>
                  </a:lnTo>
                  <a:lnTo>
                    <a:pt x="74" y="9"/>
                  </a:lnTo>
                  <a:lnTo>
                    <a:pt x="73" y="9"/>
                  </a:lnTo>
                  <a:lnTo>
                    <a:pt x="70" y="8"/>
                  </a:lnTo>
                  <a:lnTo>
                    <a:pt x="69" y="7"/>
                  </a:lnTo>
                  <a:lnTo>
                    <a:pt x="69" y="6"/>
                  </a:lnTo>
                  <a:lnTo>
                    <a:pt x="67" y="3"/>
                  </a:lnTo>
                  <a:lnTo>
                    <a:pt x="66" y="3"/>
                  </a:lnTo>
                  <a:lnTo>
                    <a:pt x="66" y="2"/>
                  </a:lnTo>
                  <a:lnTo>
                    <a:pt x="65" y="2"/>
                  </a:lnTo>
                  <a:lnTo>
                    <a:pt x="65" y="1"/>
                  </a:lnTo>
                  <a:lnTo>
                    <a:pt x="64" y="0"/>
                  </a:lnTo>
                  <a:lnTo>
                    <a:pt x="9" y="11"/>
                  </a:lnTo>
                  <a:lnTo>
                    <a:pt x="8" y="7"/>
                  </a:lnTo>
                  <a:lnTo>
                    <a:pt x="5" y="10"/>
                  </a:lnTo>
                  <a:lnTo>
                    <a:pt x="4" y="9"/>
                  </a:lnTo>
                  <a:lnTo>
                    <a:pt x="3" y="11"/>
                  </a:lnTo>
                  <a:lnTo>
                    <a:pt x="1" y="13"/>
                  </a:lnTo>
                  <a:lnTo>
                    <a:pt x="0" y="14"/>
                  </a:lnTo>
                  <a:lnTo>
                    <a:pt x="4" y="36"/>
                  </a:lnTo>
                  <a:lnTo>
                    <a:pt x="6" y="51"/>
                  </a:lnTo>
                  <a:lnTo>
                    <a:pt x="19" y="49"/>
                  </a:lnTo>
                  <a:close/>
                </a:path>
              </a:pathLst>
            </a:custGeom>
            <a:solidFill>
              <a:srgbClr val="FAF400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2493" name="Freeform 30"/>
            <p:cNvSpPr>
              <a:spLocks/>
            </p:cNvSpPr>
            <p:nvPr/>
          </p:nvSpPr>
          <p:spPr bwMode="auto">
            <a:xfrm>
              <a:off x="6664325" y="3127375"/>
              <a:ext cx="830263" cy="455613"/>
            </a:xfrm>
            <a:custGeom>
              <a:avLst/>
              <a:gdLst>
                <a:gd name="T0" fmla="*/ 31 w 102"/>
                <a:gd name="T1" fmla="*/ 55 h 59"/>
                <a:gd name="T2" fmla="*/ 26 w 102"/>
                <a:gd name="T3" fmla="*/ 56 h 59"/>
                <a:gd name="T4" fmla="*/ 22 w 102"/>
                <a:gd name="T5" fmla="*/ 56 h 59"/>
                <a:gd name="T6" fmla="*/ 5 w 102"/>
                <a:gd name="T7" fmla="*/ 56 h 59"/>
                <a:gd name="T8" fmla="*/ 9 w 102"/>
                <a:gd name="T9" fmla="*/ 52 h 59"/>
                <a:gd name="T10" fmla="*/ 10 w 102"/>
                <a:gd name="T11" fmla="*/ 49 h 59"/>
                <a:gd name="T12" fmla="*/ 19 w 102"/>
                <a:gd name="T13" fmla="*/ 40 h 59"/>
                <a:gd name="T14" fmla="*/ 21 w 102"/>
                <a:gd name="T15" fmla="*/ 44 h 59"/>
                <a:gd name="T16" fmla="*/ 27 w 102"/>
                <a:gd name="T17" fmla="*/ 44 h 59"/>
                <a:gd name="T18" fmla="*/ 29 w 102"/>
                <a:gd name="T19" fmla="*/ 43 h 59"/>
                <a:gd name="T20" fmla="*/ 34 w 102"/>
                <a:gd name="T21" fmla="*/ 42 h 59"/>
                <a:gd name="T22" fmla="*/ 36 w 102"/>
                <a:gd name="T23" fmla="*/ 41 h 59"/>
                <a:gd name="T24" fmla="*/ 42 w 102"/>
                <a:gd name="T25" fmla="*/ 36 h 59"/>
                <a:gd name="T26" fmla="*/ 44 w 102"/>
                <a:gd name="T27" fmla="*/ 28 h 59"/>
                <a:gd name="T28" fmla="*/ 49 w 102"/>
                <a:gd name="T29" fmla="*/ 18 h 59"/>
                <a:gd name="T30" fmla="*/ 52 w 102"/>
                <a:gd name="T31" fmla="*/ 19 h 59"/>
                <a:gd name="T32" fmla="*/ 55 w 102"/>
                <a:gd name="T33" fmla="*/ 12 h 59"/>
                <a:gd name="T34" fmla="*/ 59 w 102"/>
                <a:gd name="T35" fmla="*/ 10 h 59"/>
                <a:gd name="T36" fmla="*/ 61 w 102"/>
                <a:gd name="T37" fmla="*/ 5 h 59"/>
                <a:gd name="T38" fmla="*/ 61 w 102"/>
                <a:gd name="T39" fmla="*/ 1 h 59"/>
                <a:gd name="T40" fmla="*/ 68 w 102"/>
                <a:gd name="T41" fmla="*/ 4 h 59"/>
                <a:gd name="T42" fmla="*/ 70 w 102"/>
                <a:gd name="T43" fmla="*/ 1 h 59"/>
                <a:gd name="T44" fmla="*/ 73 w 102"/>
                <a:gd name="T45" fmla="*/ 2 h 59"/>
                <a:gd name="T46" fmla="*/ 76 w 102"/>
                <a:gd name="T47" fmla="*/ 4 h 59"/>
                <a:gd name="T48" fmla="*/ 80 w 102"/>
                <a:gd name="T49" fmla="*/ 8 h 59"/>
                <a:gd name="T50" fmla="*/ 77 w 102"/>
                <a:gd name="T51" fmla="*/ 14 h 59"/>
                <a:gd name="T52" fmla="*/ 81 w 102"/>
                <a:gd name="T53" fmla="*/ 15 h 59"/>
                <a:gd name="T54" fmla="*/ 84 w 102"/>
                <a:gd name="T55" fmla="*/ 17 h 59"/>
                <a:gd name="T56" fmla="*/ 87 w 102"/>
                <a:gd name="T57" fmla="*/ 18 h 59"/>
                <a:gd name="T58" fmla="*/ 93 w 102"/>
                <a:gd name="T59" fmla="*/ 20 h 59"/>
                <a:gd name="T60" fmla="*/ 93 w 102"/>
                <a:gd name="T61" fmla="*/ 23 h 59"/>
                <a:gd name="T62" fmla="*/ 92 w 102"/>
                <a:gd name="T63" fmla="*/ 26 h 59"/>
                <a:gd name="T64" fmla="*/ 95 w 102"/>
                <a:gd name="T65" fmla="*/ 29 h 59"/>
                <a:gd name="T66" fmla="*/ 93 w 102"/>
                <a:gd name="T67" fmla="*/ 30 h 59"/>
                <a:gd name="T68" fmla="*/ 94 w 102"/>
                <a:gd name="T69" fmla="*/ 31 h 59"/>
                <a:gd name="T70" fmla="*/ 92 w 102"/>
                <a:gd name="T71" fmla="*/ 32 h 59"/>
                <a:gd name="T72" fmla="*/ 94 w 102"/>
                <a:gd name="T73" fmla="*/ 33 h 59"/>
                <a:gd name="T74" fmla="*/ 94 w 102"/>
                <a:gd name="T75" fmla="*/ 36 h 59"/>
                <a:gd name="T76" fmla="*/ 92 w 102"/>
                <a:gd name="T77" fmla="*/ 36 h 59"/>
                <a:gd name="T78" fmla="*/ 96 w 102"/>
                <a:gd name="T79" fmla="*/ 37 h 59"/>
                <a:gd name="T80" fmla="*/ 100 w 102"/>
                <a:gd name="T81" fmla="*/ 36 h 59"/>
                <a:gd name="T82" fmla="*/ 101 w 102"/>
                <a:gd name="T83" fmla="*/ 42 h 59"/>
                <a:gd name="T84" fmla="*/ 101 w 102"/>
                <a:gd name="T85" fmla="*/ 43 h 59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2"/>
                <a:gd name="T130" fmla="*/ 0 h 59"/>
                <a:gd name="T131" fmla="*/ 102 w 102"/>
                <a:gd name="T132" fmla="*/ 59 h 59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2" h="59">
                  <a:moveTo>
                    <a:pt x="101" y="43"/>
                  </a:moveTo>
                  <a:lnTo>
                    <a:pt x="67" y="50"/>
                  </a:lnTo>
                  <a:lnTo>
                    <a:pt x="31" y="55"/>
                  </a:lnTo>
                  <a:lnTo>
                    <a:pt x="29" y="56"/>
                  </a:lnTo>
                  <a:lnTo>
                    <a:pt x="26" y="56"/>
                  </a:lnTo>
                  <a:lnTo>
                    <a:pt x="26" y="55"/>
                  </a:lnTo>
                  <a:lnTo>
                    <a:pt x="22" y="56"/>
                  </a:lnTo>
                  <a:lnTo>
                    <a:pt x="0" y="59"/>
                  </a:lnTo>
                  <a:lnTo>
                    <a:pt x="0" y="58"/>
                  </a:lnTo>
                  <a:lnTo>
                    <a:pt x="5" y="56"/>
                  </a:lnTo>
                  <a:lnTo>
                    <a:pt x="6" y="55"/>
                  </a:lnTo>
                  <a:lnTo>
                    <a:pt x="9" y="53"/>
                  </a:lnTo>
                  <a:lnTo>
                    <a:pt x="9" y="52"/>
                  </a:lnTo>
                  <a:lnTo>
                    <a:pt x="9" y="51"/>
                  </a:lnTo>
                  <a:lnTo>
                    <a:pt x="10" y="50"/>
                  </a:lnTo>
                  <a:lnTo>
                    <a:pt x="10" y="49"/>
                  </a:lnTo>
                  <a:lnTo>
                    <a:pt x="12" y="47"/>
                  </a:lnTo>
                  <a:lnTo>
                    <a:pt x="19" y="41"/>
                  </a:lnTo>
                  <a:lnTo>
                    <a:pt x="19" y="40"/>
                  </a:lnTo>
                  <a:lnTo>
                    <a:pt x="20" y="41"/>
                  </a:lnTo>
                  <a:lnTo>
                    <a:pt x="19" y="42"/>
                  </a:lnTo>
                  <a:lnTo>
                    <a:pt x="21" y="44"/>
                  </a:lnTo>
                  <a:lnTo>
                    <a:pt x="24" y="45"/>
                  </a:lnTo>
                  <a:lnTo>
                    <a:pt x="26" y="45"/>
                  </a:lnTo>
                  <a:lnTo>
                    <a:pt x="27" y="44"/>
                  </a:lnTo>
                  <a:lnTo>
                    <a:pt x="27" y="43"/>
                  </a:lnTo>
                  <a:lnTo>
                    <a:pt x="28" y="42"/>
                  </a:lnTo>
                  <a:lnTo>
                    <a:pt x="29" y="43"/>
                  </a:lnTo>
                  <a:lnTo>
                    <a:pt x="30" y="44"/>
                  </a:lnTo>
                  <a:lnTo>
                    <a:pt x="31" y="43"/>
                  </a:lnTo>
                  <a:lnTo>
                    <a:pt x="34" y="42"/>
                  </a:lnTo>
                  <a:lnTo>
                    <a:pt x="35" y="40"/>
                  </a:lnTo>
                  <a:lnTo>
                    <a:pt x="36" y="41"/>
                  </a:lnTo>
                  <a:lnTo>
                    <a:pt x="39" y="38"/>
                  </a:lnTo>
                  <a:lnTo>
                    <a:pt x="40" y="39"/>
                  </a:lnTo>
                  <a:lnTo>
                    <a:pt x="42" y="36"/>
                  </a:lnTo>
                  <a:lnTo>
                    <a:pt x="41" y="35"/>
                  </a:lnTo>
                  <a:lnTo>
                    <a:pt x="42" y="33"/>
                  </a:lnTo>
                  <a:lnTo>
                    <a:pt x="44" y="28"/>
                  </a:lnTo>
                  <a:lnTo>
                    <a:pt x="47" y="17"/>
                  </a:lnTo>
                  <a:lnTo>
                    <a:pt x="49" y="18"/>
                  </a:lnTo>
                  <a:lnTo>
                    <a:pt x="49" y="19"/>
                  </a:lnTo>
                  <a:lnTo>
                    <a:pt x="50" y="20"/>
                  </a:lnTo>
                  <a:lnTo>
                    <a:pt x="52" y="19"/>
                  </a:lnTo>
                  <a:lnTo>
                    <a:pt x="53" y="17"/>
                  </a:lnTo>
                  <a:lnTo>
                    <a:pt x="54" y="13"/>
                  </a:lnTo>
                  <a:lnTo>
                    <a:pt x="55" y="12"/>
                  </a:lnTo>
                  <a:lnTo>
                    <a:pt x="57" y="12"/>
                  </a:lnTo>
                  <a:lnTo>
                    <a:pt x="58" y="10"/>
                  </a:lnTo>
                  <a:lnTo>
                    <a:pt x="59" y="10"/>
                  </a:lnTo>
                  <a:lnTo>
                    <a:pt x="60" y="8"/>
                  </a:lnTo>
                  <a:lnTo>
                    <a:pt x="60" y="6"/>
                  </a:lnTo>
                  <a:lnTo>
                    <a:pt x="61" y="5"/>
                  </a:lnTo>
                  <a:lnTo>
                    <a:pt x="61" y="4"/>
                  </a:lnTo>
                  <a:lnTo>
                    <a:pt x="61" y="1"/>
                  </a:lnTo>
                  <a:lnTo>
                    <a:pt x="61" y="0"/>
                  </a:lnTo>
                  <a:lnTo>
                    <a:pt x="62" y="0"/>
                  </a:lnTo>
                  <a:lnTo>
                    <a:pt x="68" y="4"/>
                  </a:lnTo>
                  <a:lnTo>
                    <a:pt x="69" y="4"/>
                  </a:lnTo>
                  <a:lnTo>
                    <a:pt x="70" y="1"/>
                  </a:lnTo>
                  <a:lnTo>
                    <a:pt x="71" y="1"/>
                  </a:lnTo>
                  <a:lnTo>
                    <a:pt x="72" y="1"/>
                  </a:lnTo>
                  <a:lnTo>
                    <a:pt x="73" y="2"/>
                  </a:lnTo>
                  <a:lnTo>
                    <a:pt x="72" y="3"/>
                  </a:lnTo>
                  <a:lnTo>
                    <a:pt x="74" y="4"/>
                  </a:lnTo>
                  <a:lnTo>
                    <a:pt x="76" y="4"/>
                  </a:lnTo>
                  <a:lnTo>
                    <a:pt x="78" y="6"/>
                  </a:lnTo>
                  <a:lnTo>
                    <a:pt x="79" y="6"/>
                  </a:lnTo>
                  <a:lnTo>
                    <a:pt x="80" y="8"/>
                  </a:lnTo>
                  <a:lnTo>
                    <a:pt x="78" y="12"/>
                  </a:lnTo>
                  <a:lnTo>
                    <a:pt x="77" y="14"/>
                  </a:lnTo>
                  <a:lnTo>
                    <a:pt x="78" y="16"/>
                  </a:lnTo>
                  <a:lnTo>
                    <a:pt x="80" y="16"/>
                  </a:lnTo>
                  <a:lnTo>
                    <a:pt x="81" y="15"/>
                  </a:lnTo>
                  <a:lnTo>
                    <a:pt x="83" y="17"/>
                  </a:lnTo>
                  <a:lnTo>
                    <a:pt x="84" y="17"/>
                  </a:lnTo>
                  <a:lnTo>
                    <a:pt x="85" y="18"/>
                  </a:lnTo>
                  <a:lnTo>
                    <a:pt x="86" y="18"/>
                  </a:lnTo>
                  <a:lnTo>
                    <a:pt x="87" y="18"/>
                  </a:lnTo>
                  <a:lnTo>
                    <a:pt x="90" y="20"/>
                  </a:lnTo>
                  <a:lnTo>
                    <a:pt x="93" y="20"/>
                  </a:lnTo>
                  <a:lnTo>
                    <a:pt x="94" y="22"/>
                  </a:lnTo>
                  <a:lnTo>
                    <a:pt x="93" y="22"/>
                  </a:lnTo>
                  <a:lnTo>
                    <a:pt x="93" y="23"/>
                  </a:lnTo>
                  <a:lnTo>
                    <a:pt x="93" y="25"/>
                  </a:lnTo>
                  <a:lnTo>
                    <a:pt x="92" y="26"/>
                  </a:lnTo>
                  <a:lnTo>
                    <a:pt x="94" y="27"/>
                  </a:lnTo>
                  <a:lnTo>
                    <a:pt x="95" y="29"/>
                  </a:lnTo>
                  <a:lnTo>
                    <a:pt x="95" y="30"/>
                  </a:lnTo>
                  <a:lnTo>
                    <a:pt x="93" y="30"/>
                  </a:lnTo>
                  <a:lnTo>
                    <a:pt x="93" y="31"/>
                  </a:lnTo>
                  <a:lnTo>
                    <a:pt x="94" y="31"/>
                  </a:lnTo>
                  <a:lnTo>
                    <a:pt x="94" y="32"/>
                  </a:lnTo>
                  <a:lnTo>
                    <a:pt x="93" y="32"/>
                  </a:lnTo>
                  <a:lnTo>
                    <a:pt x="92" y="32"/>
                  </a:lnTo>
                  <a:lnTo>
                    <a:pt x="93" y="33"/>
                  </a:lnTo>
                  <a:lnTo>
                    <a:pt x="94" y="33"/>
                  </a:lnTo>
                  <a:lnTo>
                    <a:pt x="96" y="34"/>
                  </a:lnTo>
                  <a:lnTo>
                    <a:pt x="94" y="36"/>
                  </a:lnTo>
                  <a:lnTo>
                    <a:pt x="92" y="35"/>
                  </a:lnTo>
                  <a:lnTo>
                    <a:pt x="92" y="36"/>
                  </a:lnTo>
                  <a:lnTo>
                    <a:pt x="93" y="37"/>
                  </a:lnTo>
                  <a:lnTo>
                    <a:pt x="94" y="38"/>
                  </a:lnTo>
                  <a:lnTo>
                    <a:pt x="96" y="37"/>
                  </a:lnTo>
                  <a:lnTo>
                    <a:pt x="97" y="36"/>
                  </a:lnTo>
                  <a:lnTo>
                    <a:pt x="99" y="36"/>
                  </a:lnTo>
                  <a:lnTo>
                    <a:pt x="100" y="36"/>
                  </a:lnTo>
                  <a:lnTo>
                    <a:pt x="101" y="37"/>
                  </a:lnTo>
                  <a:lnTo>
                    <a:pt x="102" y="41"/>
                  </a:lnTo>
                  <a:lnTo>
                    <a:pt x="101" y="42"/>
                  </a:lnTo>
                  <a:lnTo>
                    <a:pt x="101" y="43"/>
                  </a:lnTo>
                  <a:close/>
                </a:path>
              </a:pathLst>
            </a:custGeom>
            <a:solidFill>
              <a:srgbClr val="FAF400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2494" name="Freeform 31"/>
            <p:cNvSpPr>
              <a:spLocks/>
            </p:cNvSpPr>
            <p:nvPr/>
          </p:nvSpPr>
          <p:spPr bwMode="auto">
            <a:xfrm>
              <a:off x="4457700" y="2794000"/>
              <a:ext cx="906463" cy="425450"/>
            </a:xfrm>
            <a:custGeom>
              <a:avLst/>
              <a:gdLst>
                <a:gd name="T0" fmla="*/ 0 w 111"/>
                <a:gd name="T1" fmla="*/ 34 h 55"/>
                <a:gd name="T2" fmla="*/ 3 w 111"/>
                <a:gd name="T3" fmla="*/ 0 h 55"/>
                <a:gd name="T4" fmla="*/ 72 w 111"/>
                <a:gd name="T5" fmla="*/ 3 h 55"/>
                <a:gd name="T6" fmla="*/ 74 w 111"/>
                <a:gd name="T7" fmla="*/ 6 h 55"/>
                <a:gd name="T8" fmla="*/ 76 w 111"/>
                <a:gd name="T9" fmla="*/ 6 h 55"/>
                <a:gd name="T10" fmla="*/ 78 w 111"/>
                <a:gd name="T11" fmla="*/ 5 h 55"/>
                <a:gd name="T12" fmla="*/ 79 w 111"/>
                <a:gd name="T13" fmla="*/ 6 h 55"/>
                <a:gd name="T14" fmla="*/ 80 w 111"/>
                <a:gd name="T15" fmla="*/ 9 h 55"/>
                <a:gd name="T16" fmla="*/ 82 w 111"/>
                <a:gd name="T17" fmla="*/ 9 h 55"/>
                <a:gd name="T18" fmla="*/ 83 w 111"/>
                <a:gd name="T19" fmla="*/ 9 h 55"/>
                <a:gd name="T20" fmla="*/ 85 w 111"/>
                <a:gd name="T21" fmla="*/ 7 h 55"/>
                <a:gd name="T22" fmla="*/ 87 w 111"/>
                <a:gd name="T23" fmla="*/ 7 h 55"/>
                <a:gd name="T24" fmla="*/ 89 w 111"/>
                <a:gd name="T25" fmla="*/ 8 h 55"/>
                <a:gd name="T26" fmla="*/ 94 w 111"/>
                <a:gd name="T27" fmla="*/ 11 h 55"/>
                <a:gd name="T28" fmla="*/ 97 w 111"/>
                <a:gd name="T29" fmla="*/ 13 h 55"/>
                <a:gd name="T30" fmla="*/ 97 w 111"/>
                <a:gd name="T31" fmla="*/ 15 h 55"/>
                <a:gd name="T32" fmla="*/ 99 w 111"/>
                <a:gd name="T33" fmla="*/ 16 h 55"/>
                <a:gd name="T34" fmla="*/ 99 w 111"/>
                <a:gd name="T35" fmla="*/ 17 h 55"/>
                <a:gd name="T36" fmla="*/ 98 w 111"/>
                <a:gd name="T37" fmla="*/ 19 h 55"/>
                <a:gd name="T38" fmla="*/ 99 w 111"/>
                <a:gd name="T39" fmla="*/ 21 h 55"/>
                <a:gd name="T40" fmla="*/ 100 w 111"/>
                <a:gd name="T41" fmla="*/ 24 h 55"/>
                <a:gd name="T42" fmla="*/ 101 w 111"/>
                <a:gd name="T43" fmla="*/ 25 h 55"/>
                <a:gd name="T44" fmla="*/ 101 w 111"/>
                <a:gd name="T45" fmla="*/ 26 h 55"/>
                <a:gd name="T46" fmla="*/ 101 w 111"/>
                <a:gd name="T47" fmla="*/ 28 h 55"/>
                <a:gd name="T48" fmla="*/ 103 w 111"/>
                <a:gd name="T49" fmla="*/ 29 h 55"/>
                <a:gd name="T50" fmla="*/ 104 w 111"/>
                <a:gd name="T51" fmla="*/ 30 h 55"/>
                <a:gd name="T52" fmla="*/ 103 w 111"/>
                <a:gd name="T53" fmla="*/ 32 h 55"/>
                <a:gd name="T54" fmla="*/ 103 w 111"/>
                <a:gd name="T55" fmla="*/ 34 h 55"/>
                <a:gd name="T56" fmla="*/ 105 w 111"/>
                <a:gd name="T57" fmla="*/ 35 h 55"/>
                <a:gd name="T58" fmla="*/ 105 w 111"/>
                <a:gd name="T59" fmla="*/ 37 h 55"/>
                <a:gd name="T60" fmla="*/ 104 w 111"/>
                <a:gd name="T61" fmla="*/ 38 h 55"/>
                <a:gd name="T62" fmla="*/ 105 w 111"/>
                <a:gd name="T63" fmla="*/ 39 h 55"/>
                <a:gd name="T64" fmla="*/ 106 w 111"/>
                <a:gd name="T65" fmla="*/ 41 h 55"/>
                <a:gd name="T66" fmla="*/ 105 w 111"/>
                <a:gd name="T67" fmla="*/ 42 h 55"/>
                <a:gd name="T68" fmla="*/ 106 w 111"/>
                <a:gd name="T69" fmla="*/ 44 h 55"/>
                <a:gd name="T70" fmla="*/ 106 w 111"/>
                <a:gd name="T71" fmla="*/ 45 h 55"/>
                <a:gd name="T72" fmla="*/ 107 w 111"/>
                <a:gd name="T73" fmla="*/ 46 h 55"/>
                <a:gd name="T74" fmla="*/ 108 w 111"/>
                <a:gd name="T75" fmla="*/ 48 h 55"/>
                <a:gd name="T76" fmla="*/ 109 w 111"/>
                <a:gd name="T77" fmla="*/ 50 h 55"/>
                <a:gd name="T78" fmla="*/ 111 w 111"/>
                <a:gd name="T79" fmla="*/ 52 h 55"/>
                <a:gd name="T80" fmla="*/ 111 w 111"/>
                <a:gd name="T81" fmla="*/ 53 h 55"/>
                <a:gd name="T82" fmla="*/ 111 w 111"/>
                <a:gd name="T83" fmla="*/ 54 h 55"/>
                <a:gd name="T84" fmla="*/ 111 w 111"/>
                <a:gd name="T85" fmla="*/ 55 h 55"/>
                <a:gd name="T86" fmla="*/ 25 w 111"/>
                <a:gd name="T87" fmla="*/ 53 h 55"/>
                <a:gd name="T88" fmla="*/ 26 w 111"/>
                <a:gd name="T89" fmla="*/ 36 h 55"/>
                <a:gd name="T90" fmla="*/ 0 w 111"/>
                <a:gd name="T91" fmla="*/ 34 h 55"/>
                <a:gd name="T92" fmla="*/ 0 w 111"/>
                <a:gd name="T93" fmla="*/ 34 h 55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11"/>
                <a:gd name="T142" fmla="*/ 0 h 55"/>
                <a:gd name="T143" fmla="*/ 111 w 111"/>
                <a:gd name="T144" fmla="*/ 55 h 55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11" h="55">
                  <a:moveTo>
                    <a:pt x="0" y="34"/>
                  </a:moveTo>
                  <a:lnTo>
                    <a:pt x="3" y="0"/>
                  </a:lnTo>
                  <a:lnTo>
                    <a:pt x="72" y="3"/>
                  </a:lnTo>
                  <a:lnTo>
                    <a:pt x="74" y="6"/>
                  </a:lnTo>
                  <a:lnTo>
                    <a:pt x="76" y="6"/>
                  </a:lnTo>
                  <a:lnTo>
                    <a:pt x="78" y="5"/>
                  </a:lnTo>
                  <a:lnTo>
                    <a:pt x="79" y="6"/>
                  </a:lnTo>
                  <a:lnTo>
                    <a:pt x="80" y="9"/>
                  </a:lnTo>
                  <a:lnTo>
                    <a:pt x="82" y="9"/>
                  </a:lnTo>
                  <a:lnTo>
                    <a:pt x="83" y="9"/>
                  </a:lnTo>
                  <a:lnTo>
                    <a:pt x="85" y="7"/>
                  </a:lnTo>
                  <a:lnTo>
                    <a:pt x="87" y="7"/>
                  </a:lnTo>
                  <a:lnTo>
                    <a:pt x="89" y="8"/>
                  </a:lnTo>
                  <a:lnTo>
                    <a:pt x="94" y="11"/>
                  </a:lnTo>
                  <a:lnTo>
                    <a:pt x="97" y="13"/>
                  </a:lnTo>
                  <a:lnTo>
                    <a:pt x="97" y="15"/>
                  </a:lnTo>
                  <a:lnTo>
                    <a:pt x="99" y="16"/>
                  </a:lnTo>
                  <a:lnTo>
                    <a:pt x="99" y="17"/>
                  </a:lnTo>
                  <a:lnTo>
                    <a:pt x="98" y="19"/>
                  </a:lnTo>
                  <a:lnTo>
                    <a:pt x="99" y="21"/>
                  </a:lnTo>
                  <a:lnTo>
                    <a:pt x="100" y="24"/>
                  </a:lnTo>
                  <a:lnTo>
                    <a:pt x="101" y="25"/>
                  </a:lnTo>
                  <a:lnTo>
                    <a:pt x="101" y="26"/>
                  </a:lnTo>
                  <a:lnTo>
                    <a:pt x="101" y="28"/>
                  </a:lnTo>
                  <a:lnTo>
                    <a:pt x="103" y="29"/>
                  </a:lnTo>
                  <a:lnTo>
                    <a:pt x="104" y="30"/>
                  </a:lnTo>
                  <a:lnTo>
                    <a:pt x="103" y="32"/>
                  </a:lnTo>
                  <a:lnTo>
                    <a:pt x="103" y="34"/>
                  </a:lnTo>
                  <a:lnTo>
                    <a:pt x="105" y="35"/>
                  </a:lnTo>
                  <a:lnTo>
                    <a:pt x="105" y="37"/>
                  </a:lnTo>
                  <a:lnTo>
                    <a:pt x="104" y="38"/>
                  </a:lnTo>
                  <a:lnTo>
                    <a:pt x="105" y="39"/>
                  </a:lnTo>
                  <a:lnTo>
                    <a:pt x="106" y="41"/>
                  </a:lnTo>
                  <a:lnTo>
                    <a:pt x="105" y="42"/>
                  </a:lnTo>
                  <a:lnTo>
                    <a:pt x="106" y="44"/>
                  </a:lnTo>
                  <a:lnTo>
                    <a:pt x="106" y="45"/>
                  </a:lnTo>
                  <a:lnTo>
                    <a:pt x="107" y="46"/>
                  </a:lnTo>
                  <a:lnTo>
                    <a:pt x="108" y="48"/>
                  </a:lnTo>
                  <a:lnTo>
                    <a:pt x="109" y="50"/>
                  </a:lnTo>
                  <a:lnTo>
                    <a:pt x="111" y="52"/>
                  </a:lnTo>
                  <a:lnTo>
                    <a:pt x="111" y="53"/>
                  </a:lnTo>
                  <a:lnTo>
                    <a:pt x="111" y="54"/>
                  </a:lnTo>
                  <a:lnTo>
                    <a:pt x="111" y="55"/>
                  </a:lnTo>
                  <a:lnTo>
                    <a:pt x="25" y="53"/>
                  </a:lnTo>
                  <a:lnTo>
                    <a:pt x="26" y="36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FAF400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2495" name="Freeform 32"/>
            <p:cNvSpPr>
              <a:spLocks/>
            </p:cNvSpPr>
            <p:nvPr/>
          </p:nvSpPr>
          <p:spPr bwMode="auto">
            <a:xfrm>
              <a:off x="4522788" y="3590925"/>
              <a:ext cx="944562" cy="465138"/>
            </a:xfrm>
            <a:custGeom>
              <a:avLst/>
              <a:gdLst>
                <a:gd name="T0" fmla="*/ 14 w 116"/>
                <a:gd name="T1" fmla="*/ 1 h 60"/>
                <a:gd name="T2" fmla="*/ 0 w 116"/>
                <a:gd name="T3" fmla="*/ 9 h 60"/>
                <a:gd name="T4" fmla="*/ 40 w 116"/>
                <a:gd name="T5" fmla="*/ 44 h 60"/>
                <a:gd name="T6" fmla="*/ 42 w 116"/>
                <a:gd name="T7" fmla="*/ 45 h 60"/>
                <a:gd name="T8" fmla="*/ 45 w 116"/>
                <a:gd name="T9" fmla="*/ 48 h 60"/>
                <a:gd name="T10" fmla="*/ 48 w 116"/>
                <a:gd name="T11" fmla="*/ 47 h 60"/>
                <a:gd name="T12" fmla="*/ 50 w 116"/>
                <a:gd name="T13" fmla="*/ 48 h 60"/>
                <a:gd name="T14" fmla="*/ 51 w 116"/>
                <a:gd name="T15" fmla="*/ 50 h 60"/>
                <a:gd name="T16" fmla="*/ 55 w 116"/>
                <a:gd name="T17" fmla="*/ 51 h 60"/>
                <a:gd name="T18" fmla="*/ 57 w 116"/>
                <a:gd name="T19" fmla="*/ 52 h 60"/>
                <a:gd name="T20" fmla="*/ 59 w 116"/>
                <a:gd name="T21" fmla="*/ 51 h 60"/>
                <a:gd name="T22" fmla="*/ 61 w 116"/>
                <a:gd name="T23" fmla="*/ 53 h 60"/>
                <a:gd name="T24" fmla="*/ 65 w 116"/>
                <a:gd name="T25" fmla="*/ 53 h 60"/>
                <a:gd name="T26" fmla="*/ 67 w 116"/>
                <a:gd name="T27" fmla="*/ 55 h 60"/>
                <a:gd name="T28" fmla="*/ 68 w 116"/>
                <a:gd name="T29" fmla="*/ 57 h 60"/>
                <a:gd name="T30" fmla="*/ 71 w 116"/>
                <a:gd name="T31" fmla="*/ 56 h 60"/>
                <a:gd name="T32" fmla="*/ 75 w 116"/>
                <a:gd name="T33" fmla="*/ 58 h 60"/>
                <a:gd name="T34" fmla="*/ 77 w 116"/>
                <a:gd name="T35" fmla="*/ 57 h 60"/>
                <a:gd name="T36" fmla="*/ 79 w 116"/>
                <a:gd name="T37" fmla="*/ 57 h 60"/>
                <a:gd name="T38" fmla="*/ 79 w 116"/>
                <a:gd name="T39" fmla="*/ 60 h 60"/>
                <a:gd name="T40" fmla="*/ 80 w 116"/>
                <a:gd name="T41" fmla="*/ 58 h 60"/>
                <a:gd name="T42" fmla="*/ 82 w 116"/>
                <a:gd name="T43" fmla="*/ 56 h 60"/>
                <a:gd name="T44" fmla="*/ 83 w 116"/>
                <a:gd name="T45" fmla="*/ 57 h 60"/>
                <a:gd name="T46" fmla="*/ 85 w 116"/>
                <a:gd name="T47" fmla="*/ 58 h 60"/>
                <a:gd name="T48" fmla="*/ 87 w 116"/>
                <a:gd name="T49" fmla="*/ 57 h 60"/>
                <a:gd name="T50" fmla="*/ 87 w 116"/>
                <a:gd name="T51" fmla="*/ 58 h 60"/>
                <a:gd name="T52" fmla="*/ 90 w 116"/>
                <a:gd name="T53" fmla="*/ 60 h 60"/>
                <a:gd name="T54" fmla="*/ 93 w 116"/>
                <a:gd name="T55" fmla="*/ 58 h 60"/>
                <a:gd name="T56" fmla="*/ 99 w 116"/>
                <a:gd name="T57" fmla="*/ 56 h 60"/>
                <a:gd name="T58" fmla="*/ 101 w 116"/>
                <a:gd name="T59" fmla="*/ 56 h 60"/>
                <a:gd name="T60" fmla="*/ 106 w 116"/>
                <a:gd name="T61" fmla="*/ 56 h 60"/>
                <a:gd name="T62" fmla="*/ 113 w 116"/>
                <a:gd name="T63" fmla="*/ 59 h 60"/>
                <a:gd name="T64" fmla="*/ 115 w 116"/>
                <a:gd name="T65" fmla="*/ 60 h 60"/>
                <a:gd name="T66" fmla="*/ 116 w 116"/>
                <a:gd name="T67" fmla="*/ 31 h 60"/>
                <a:gd name="T68" fmla="*/ 114 w 116"/>
                <a:gd name="T69" fmla="*/ 3 h 6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16"/>
                <a:gd name="T106" fmla="*/ 0 h 60"/>
                <a:gd name="T107" fmla="*/ 116 w 116"/>
                <a:gd name="T108" fmla="*/ 60 h 6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6" h="60">
                  <a:moveTo>
                    <a:pt x="114" y="3"/>
                  </a:moveTo>
                  <a:lnTo>
                    <a:pt x="14" y="1"/>
                  </a:lnTo>
                  <a:lnTo>
                    <a:pt x="1" y="0"/>
                  </a:lnTo>
                  <a:lnTo>
                    <a:pt x="0" y="9"/>
                  </a:lnTo>
                  <a:lnTo>
                    <a:pt x="41" y="11"/>
                  </a:lnTo>
                  <a:lnTo>
                    <a:pt x="40" y="44"/>
                  </a:lnTo>
                  <a:lnTo>
                    <a:pt x="41" y="44"/>
                  </a:lnTo>
                  <a:lnTo>
                    <a:pt x="42" y="45"/>
                  </a:lnTo>
                  <a:lnTo>
                    <a:pt x="44" y="47"/>
                  </a:lnTo>
                  <a:lnTo>
                    <a:pt x="45" y="48"/>
                  </a:lnTo>
                  <a:lnTo>
                    <a:pt x="47" y="48"/>
                  </a:lnTo>
                  <a:lnTo>
                    <a:pt x="48" y="47"/>
                  </a:lnTo>
                  <a:lnTo>
                    <a:pt x="50" y="48"/>
                  </a:lnTo>
                  <a:lnTo>
                    <a:pt x="50" y="49"/>
                  </a:lnTo>
                  <a:lnTo>
                    <a:pt x="51" y="50"/>
                  </a:lnTo>
                  <a:lnTo>
                    <a:pt x="51" y="51"/>
                  </a:lnTo>
                  <a:lnTo>
                    <a:pt x="55" y="51"/>
                  </a:lnTo>
                  <a:lnTo>
                    <a:pt x="57" y="52"/>
                  </a:lnTo>
                  <a:lnTo>
                    <a:pt x="58" y="52"/>
                  </a:lnTo>
                  <a:lnTo>
                    <a:pt x="59" y="51"/>
                  </a:lnTo>
                  <a:lnTo>
                    <a:pt x="59" y="53"/>
                  </a:lnTo>
                  <a:lnTo>
                    <a:pt x="61" y="53"/>
                  </a:lnTo>
                  <a:lnTo>
                    <a:pt x="62" y="52"/>
                  </a:lnTo>
                  <a:lnTo>
                    <a:pt x="65" y="53"/>
                  </a:lnTo>
                  <a:lnTo>
                    <a:pt x="66" y="53"/>
                  </a:lnTo>
                  <a:lnTo>
                    <a:pt x="67" y="55"/>
                  </a:lnTo>
                  <a:lnTo>
                    <a:pt x="68" y="55"/>
                  </a:lnTo>
                  <a:lnTo>
                    <a:pt x="68" y="57"/>
                  </a:lnTo>
                  <a:lnTo>
                    <a:pt x="70" y="57"/>
                  </a:lnTo>
                  <a:lnTo>
                    <a:pt x="71" y="56"/>
                  </a:lnTo>
                  <a:lnTo>
                    <a:pt x="72" y="55"/>
                  </a:lnTo>
                  <a:lnTo>
                    <a:pt x="75" y="58"/>
                  </a:lnTo>
                  <a:lnTo>
                    <a:pt x="76" y="58"/>
                  </a:lnTo>
                  <a:lnTo>
                    <a:pt x="77" y="57"/>
                  </a:lnTo>
                  <a:lnTo>
                    <a:pt x="78" y="57"/>
                  </a:lnTo>
                  <a:lnTo>
                    <a:pt x="79" y="57"/>
                  </a:lnTo>
                  <a:lnTo>
                    <a:pt x="78" y="59"/>
                  </a:lnTo>
                  <a:lnTo>
                    <a:pt x="79" y="60"/>
                  </a:lnTo>
                  <a:lnTo>
                    <a:pt x="80" y="59"/>
                  </a:lnTo>
                  <a:lnTo>
                    <a:pt x="80" y="58"/>
                  </a:lnTo>
                  <a:lnTo>
                    <a:pt x="81" y="57"/>
                  </a:lnTo>
                  <a:lnTo>
                    <a:pt x="82" y="56"/>
                  </a:lnTo>
                  <a:lnTo>
                    <a:pt x="83" y="57"/>
                  </a:lnTo>
                  <a:lnTo>
                    <a:pt x="84" y="58"/>
                  </a:lnTo>
                  <a:lnTo>
                    <a:pt x="85" y="58"/>
                  </a:lnTo>
                  <a:lnTo>
                    <a:pt x="85" y="57"/>
                  </a:lnTo>
                  <a:lnTo>
                    <a:pt x="87" y="57"/>
                  </a:lnTo>
                  <a:lnTo>
                    <a:pt x="87" y="58"/>
                  </a:lnTo>
                  <a:lnTo>
                    <a:pt x="88" y="58"/>
                  </a:lnTo>
                  <a:lnTo>
                    <a:pt x="90" y="60"/>
                  </a:lnTo>
                  <a:lnTo>
                    <a:pt x="92" y="58"/>
                  </a:lnTo>
                  <a:lnTo>
                    <a:pt x="93" y="58"/>
                  </a:lnTo>
                  <a:lnTo>
                    <a:pt x="96" y="57"/>
                  </a:lnTo>
                  <a:lnTo>
                    <a:pt x="99" y="56"/>
                  </a:lnTo>
                  <a:lnTo>
                    <a:pt x="100" y="56"/>
                  </a:lnTo>
                  <a:lnTo>
                    <a:pt x="101" y="56"/>
                  </a:lnTo>
                  <a:lnTo>
                    <a:pt x="104" y="57"/>
                  </a:lnTo>
                  <a:lnTo>
                    <a:pt x="106" y="56"/>
                  </a:lnTo>
                  <a:lnTo>
                    <a:pt x="107" y="56"/>
                  </a:lnTo>
                  <a:lnTo>
                    <a:pt x="113" y="59"/>
                  </a:lnTo>
                  <a:lnTo>
                    <a:pt x="114" y="60"/>
                  </a:lnTo>
                  <a:lnTo>
                    <a:pt x="115" y="60"/>
                  </a:lnTo>
                  <a:lnTo>
                    <a:pt x="116" y="60"/>
                  </a:lnTo>
                  <a:lnTo>
                    <a:pt x="116" y="31"/>
                  </a:lnTo>
                  <a:lnTo>
                    <a:pt x="114" y="12"/>
                  </a:lnTo>
                  <a:lnTo>
                    <a:pt x="114" y="3"/>
                  </a:lnTo>
                  <a:close/>
                </a:path>
              </a:pathLst>
            </a:custGeom>
            <a:solidFill>
              <a:srgbClr val="F45C2C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2496" name="Freeform 33" descr="20%"/>
            <p:cNvSpPr>
              <a:spLocks/>
            </p:cNvSpPr>
            <p:nvPr/>
          </p:nvSpPr>
          <p:spPr bwMode="auto">
            <a:xfrm>
              <a:off x="5322888" y="3127375"/>
              <a:ext cx="730250" cy="603250"/>
            </a:xfrm>
            <a:custGeom>
              <a:avLst/>
              <a:gdLst>
                <a:gd name="T0" fmla="*/ 76 w 90"/>
                <a:gd name="T1" fmla="*/ 69 h 78"/>
                <a:gd name="T2" fmla="*/ 77 w 90"/>
                <a:gd name="T3" fmla="*/ 71 h 78"/>
                <a:gd name="T4" fmla="*/ 77 w 90"/>
                <a:gd name="T5" fmla="*/ 74 h 78"/>
                <a:gd name="T6" fmla="*/ 74 w 90"/>
                <a:gd name="T7" fmla="*/ 77 h 78"/>
                <a:gd name="T8" fmla="*/ 83 w 90"/>
                <a:gd name="T9" fmla="*/ 78 h 78"/>
                <a:gd name="T10" fmla="*/ 83 w 90"/>
                <a:gd name="T11" fmla="*/ 74 h 78"/>
                <a:gd name="T12" fmla="*/ 85 w 90"/>
                <a:gd name="T13" fmla="*/ 69 h 78"/>
                <a:gd name="T14" fmla="*/ 88 w 90"/>
                <a:gd name="T15" fmla="*/ 67 h 78"/>
                <a:gd name="T16" fmla="*/ 89 w 90"/>
                <a:gd name="T17" fmla="*/ 67 h 78"/>
                <a:gd name="T18" fmla="*/ 90 w 90"/>
                <a:gd name="T19" fmla="*/ 61 h 78"/>
                <a:gd name="T20" fmla="*/ 89 w 90"/>
                <a:gd name="T21" fmla="*/ 60 h 78"/>
                <a:gd name="T22" fmla="*/ 88 w 90"/>
                <a:gd name="T23" fmla="*/ 59 h 78"/>
                <a:gd name="T24" fmla="*/ 87 w 90"/>
                <a:gd name="T25" fmla="*/ 60 h 78"/>
                <a:gd name="T26" fmla="*/ 84 w 90"/>
                <a:gd name="T27" fmla="*/ 56 h 78"/>
                <a:gd name="T28" fmla="*/ 85 w 90"/>
                <a:gd name="T29" fmla="*/ 54 h 78"/>
                <a:gd name="T30" fmla="*/ 84 w 90"/>
                <a:gd name="T31" fmla="*/ 52 h 78"/>
                <a:gd name="T32" fmla="*/ 79 w 90"/>
                <a:gd name="T33" fmla="*/ 46 h 78"/>
                <a:gd name="T34" fmla="*/ 74 w 90"/>
                <a:gd name="T35" fmla="*/ 43 h 78"/>
                <a:gd name="T36" fmla="*/ 71 w 90"/>
                <a:gd name="T37" fmla="*/ 38 h 78"/>
                <a:gd name="T38" fmla="*/ 74 w 90"/>
                <a:gd name="T39" fmla="*/ 34 h 78"/>
                <a:gd name="T40" fmla="*/ 74 w 90"/>
                <a:gd name="T41" fmla="*/ 30 h 78"/>
                <a:gd name="T42" fmla="*/ 70 w 90"/>
                <a:gd name="T43" fmla="*/ 27 h 78"/>
                <a:gd name="T44" fmla="*/ 68 w 90"/>
                <a:gd name="T45" fmla="*/ 29 h 78"/>
                <a:gd name="T46" fmla="*/ 65 w 90"/>
                <a:gd name="T47" fmla="*/ 22 h 78"/>
                <a:gd name="T48" fmla="*/ 60 w 90"/>
                <a:gd name="T49" fmla="*/ 18 h 78"/>
                <a:gd name="T50" fmla="*/ 56 w 90"/>
                <a:gd name="T51" fmla="*/ 13 h 78"/>
                <a:gd name="T52" fmla="*/ 55 w 90"/>
                <a:gd name="T53" fmla="*/ 6 h 78"/>
                <a:gd name="T54" fmla="*/ 55 w 90"/>
                <a:gd name="T55" fmla="*/ 4 h 78"/>
                <a:gd name="T56" fmla="*/ 0 w 90"/>
                <a:gd name="T57" fmla="*/ 2 h 78"/>
                <a:gd name="T58" fmla="*/ 2 w 90"/>
                <a:gd name="T59" fmla="*/ 5 h 78"/>
                <a:gd name="T60" fmla="*/ 5 w 90"/>
                <a:gd name="T61" fmla="*/ 9 h 78"/>
                <a:gd name="T62" fmla="*/ 5 w 90"/>
                <a:gd name="T63" fmla="*/ 11 h 78"/>
                <a:gd name="T64" fmla="*/ 11 w 90"/>
                <a:gd name="T65" fmla="*/ 16 h 78"/>
                <a:gd name="T66" fmla="*/ 9 w 90"/>
                <a:gd name="T67" fmla="*/ 20 h 78"/>
                <a:gd name="T68" fmla="*/ 11 w 90"/>
                <a:gd name="T69" fmla="*/ 22 h 78"/>
                <a:gd name="T70" fmla="*/ 13 w 90"/>
                <a:gd name="T71" fmla="*/ 26 h 78"/>
                <a:gd name="T72" fmla="*/ 15 w 90"/>
                <a:gd name="T73" fmla="*/ 27 h 78"/>
                <a:gd name="T74" fmla="*/ 16 w 90"/>
                <a:gd name="T75" fmla="*/ 72 h 7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90"/>
                <a:gd name="T115" fmla="*/ 0 h 78"/>
                <a:gd name="T116" fmla="*/ 90 w 90"/>
                <a:gd name="T117" fmla="*/ 78 h 7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90" h="78">
                  <a:moveTo>
                    <a:pt x="16" y="72"/>
                  </a:moveTo>
                  <a:lnTo>
                    <a:pt x="76" y="69"/>
                  </a:lnTo>
                  <a:lnTo>
                    <a:pt x="76" y="70"/>
                  </a:lnTo>
                  <a:lnTo>
                    <a:pt x="77" y="71"/>
                  </a:lnTo>
                  <a:lnTo>
                    <a:pt x="78" y="72"/>
                  </a:lnTo>
                  <a:lnTo>
                    <a:pt x="77" y="74"/>
                  </a:lnTo>
                  <a:lnTo>
                    <a:pt x="76" y="75"/>
                  </a:lnTo>
                  <a:lnTo>
                    <a:pt x="74" y="77"/>
                  </a:lnTo>
                  <a:lnTo>
                    <a:pt x="74" y="78"/>
                  </a:lnTo>
                  <a:lnTo>
                    <a:pt x="83" y="78"/>
                  </a:lnTo>
                  <a:lnTo>
                    <a:pt x="84" y="75"/>
                  </a:lnTo>
                  <a:lnTo>
                    <a:pt x="83" y="74"/>
                  </a:lnTo>
                  <a:lnTo>
                    <a:pt x="84" y="71"/>
                  </a:lnTo>
                  <a:lnTo>
                    <a:pt x="85" y="69"/>
                  </a:lnTo>
                  <a:lnTo>
                    <a:pt x="86" y="67"/>
                  </a:lnTo>
                  <a:lnTo>
                    <a:pt x="88" y="67"/>
                  </a:lnTo>
                  <a:lnTo>
                    <a:pt x="89" y="67"/>
                  </a:lnTo>
                  <a:lnTo>
                    <a:pt x="90" y="62"/>
                  </a:lnTo>
                  <a:lnTo>
                    <a:pt x="90" y="61"/>
                  </a:lnTo>
                  <a:lnTo>
                    <a:pt x="89" y="60"/>
                  </a:lnTo>
                  <a:lnTo>
                    <a:pt x="88" y="59"/>
                  </a:lnTo>
                  <a:lnTo>
                    <a:pt x="87" y="59"/>
                  </a:lnTo>
                  <a:lnTo>
                    <a:pt x="87" y="60"/>
                  </a:lnTo>
                  <a:lnTo>
                    <a:pt x="84" y="56"/>
                  </a:lnTo>
                  <a:lnTo>
                    <a:pt x="84" y="55"/>
                  </a:lnTo>
                  <a:lnTo>
                    <a:pt x="85" y="54"/>
                  </a:lnTo>
                  <a:lnTo>
                    <a:pt x="85" y="53"/>
                  </a:lnTo>
                  <a:lnTo>
                    <a:pt x="84" y="52"/>
                  </a:lnTo>
                  <a:lnTo>
                    <a:pt x="83" y="49"/>
                  </a:lnTo>
                  <a:lnTo>
                    <a:pt x="79" y="46"/>
                  </a:lnTo>
                  <a:lnTo>
                    <a:pt x="78" y="45"/>
                  </a:lnTo>
                  <a:lnTo>
                    <a:pt x="74" y="43"/>
                  </a:lnTo>
                  <a:lnTo>
                    <a:pt x="72" y="40"/>
                  </a:lnTo>
                  <a:lnTo>
                    <a:pt x="71" y="38"/>
                  </a:lnTo>
                  <a:lnTo>
                    <a:pt x="71" y="37"/>
                  </a:lnTo>
                  <a:lnTo>
                    <a:pt x="74" y="34"/>
                  </a:lnTo>
                  <a:lnTo>
                    <a:pt x="73" y="32"/>
                  </a:lnTo>
                  <a:lnTo>
                    <a:pt x="74" y="30"/>
                  </a:lnTo>
                  <a:lnTo>
                    <a:pt x="73" y="29"/>
                  </a:lnTo>
                  <a:lnTo>
                    <a:pt x="70" y="27"/>
                  </a:lnTo>
                  <a:lnTo>
                    <a:pt x="69" y="28"/>
                  </a:lnTo>
                  <a:lnTo>
                    <a:pt x="68" y="29"/>
                  </a:lnTo>
                  <a:lnTo>
                    <a:pt x="67" y="29"/>
                  </a:lnTo>
                  <a:lnTo>
                    <a:pt x="65" y="22"/>
                  </a:lnTo>
                  <a:lnTo>
                    <a:pt x="64" y="21"/>
                  </a:lnTo>
                  <a:lnTo>
                    <a:pt x="60" y="18"/>
                  </a:lnTo>
                  <a:lnTo>
                    <a:pt x="56" y="14"/>
                  </a:lnTo>
                  <a:lnTo>
                    <a:pt x="56" y="13"/>
                  </a:lnTo>
                  <a:lnTo>
                    <a:pt x="55" y="10"/>
                  </a:lnTo>
                  <a:lnTo>
                    <a:pt x="55" y="6"/>
                  </a:lnTo>
                  <a:lnTo>
                    <a:pt x="55" y="5"/>
                  </a:lnTo>
                  <a:lnTo>
                    <a:pt x="55" y="4"/>
                  </a:lnTo>
                  <a:lnTo>
                    <a:pt x="52" y="0"/>
                  </a:lnTo>
                  <a:lnTo>
                    <a:pt x="0" y="2"/>
                  </a:lnTo>
                  <a:lnTo>
                    <a:pt x="1" y="3"/>
                  </a:lnTo>
                  <a:lnTo>
                    <a:pt x="2" y="5"/>
                  </a:lnTo>
                  <a:lnTo>
                    <a:pt x="3" y="7"/>
                  </a:lnTo>
                  <a:lnTo>
                    <a:pt x="5" y="9"/>
                  </a:lnTo>
                  <a:lnTo>
                    <a:pt x="5" y="10"/>
                  </a:lnTo>
                  <a:lnTo>
                    <a:pt x="5" y="11"/>
                  </a:lnTo>
                  <a:lnTo>
                    <a:pt x="5" y="12"/>
                  </a:lnTo>
                  <a:lnTo>
                    <a:pt x="11" y="16"/>
                  </a:lnTo>
                  <a:lnTo>
                    <a:pt x="9" y="18"/>
                  </a:lnTo>
                  <a:lnTo>
                    <a:pt x="9" y="20"/>
                  </a:lnTo>
                  <a:lnTo>
                    <a:pt x="10" y="22"/>
                  </a:lnTo>
                  <a:lnTo>
                    <a:pt x="11" y="22"/>
                  </a:lnTo>
                  <a:lnTo>
                    <a:pt x="12" y="25"/>
                  </a:lnTo>
                  <a:lnTo>
                    <a:pt x="13" y="26"/>
                  </a:lnTo>
                  <a:lnTo>
                    <a:pt x="15" y="26"/>
                  </a:lnTo>
                  <a:lnTo>
                    <a:pt x="15" y="27"/>
                  </a:lnTo>
                  <a:lnTo>
                    <a:pt x="16" y="63"/>
                  </a:lnTo>
                  <a:lnTo>
                    <a:pt x="16" y="72"/>
                  </a:lnTo>
                  <a:close/>
                </a:path>
              </a:pathLst>
            </a:custGeom>
            <a:solidFill>
              <a:srgbClr val="F45C2C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2497" name="Freeform 34" descr="20%"/>
            <p:cNvSpPr>
              <a:spLocks/>
            </p:cNvSpPr>
            <p:nvPr/>
          </p:nvSpPr>
          <p:spPr bwMode="auto">
            <a:xfrm>
              <a:off x="6011863" y="3265488"/>
              <a:ext cx="809625" cy="395287"/>
            </a:xfrm>
            <a:custGeom>
              <a:avLst/>
              <a:gdLst>
                <a:gd name="T0" fmla="*/ 20 w 99"/>
                <a:gd name="T1" fmla="*/ 49 h 51"/>
                <a:gd name="T2" fmla="*/ 19 w 99"/>
                <a:gd name="T3" fmla="*/ 47 h 51"/>
                <a:gd name="T4" fmla="*/ 22 w 99"/>
                <a:gd name="T5" fmla="*/ 47 h 51"/>
                <a:gd name="T6" fmla="*/ 80 w 99"/>
                <a:gd name="T7" fmla="*/ 41 h 51"/>
                <a:gd name="T8" fmla="*/ 85 w 99"/>
                <a:gd name="T9" fmla="*/ 38 h 51"/>
                <a:gd name="T10" fmla="*/ 89 w 99"/>
                <a:gd name="T11" fmla="*/ 35 h 51"/>
                <a:gd name="T12" fmla="*/ 89 w 99"/>
                <a:gd name="T13" fmla="*/ 33 h 51"/>
                <a:gd name="T14" fmla="*/ 90 w 99"/>
                <a:gd name="T15" fmla="*/ 31 h 51"/>
                <a:gd name="T16" fmla="*/ 99 w 99"/>
                <a:gd name="T17" fmla="*/ 23 h 51"/>
                <a:gd name="T18" fmla="*/ 98 w 99"/>
                <a:gd name="T19" fmla="*/ 22 h 51"/>
                <a:gd name="T20" fmla="*/ 97 w 99"/>
                <a:gd name="T21" fmla="*/ 21 h 51"/>
                <a:gd name="T22" fmla="*/ 95 w 99"/>
                <a:gd name="T23" fmla="*/ 20 h 51"/>
                <a:gd name="T24" fmla="*/ 94 w 99"/>
                <a:gd name="T25" fmla="*/ 20 h 51"/>
                <a:gd name="T26" fmla="*/ 90 w 99"/>
                <a:gd name="T27" fmla="*/ 14 h 51"/>
                <a:gd name="T28" fmla="*/ 89 w 99"/>
                <a:gd name="T29" fmla="*/ 12 h 51"/>
                <a:gd name="T30" fmla="*/ 89 w 99"/>
                <a:gd name="T31" fmla="*/ 8 h 51"/>
                <a:gd name="T32" fmla="*/ 87 w 99"/>
                <a:gd name="T33" fmla="*/ 7 h 51"/>
                <a:gd name="T34" fmla="*/ 84 w 99"/>
                <a:gd name="T35" fmla="*/ 4 h 51"/>
                <a:gd name="T36" fmla="*/ 82 w 99"/>
                <a:gd name="T37" fmla="*/ 4 h 51"/>
                <a:gd name="T38" fmla="*/ 81 w 99"/>
                <a:gd name="T39" fmla="*/ 6 h 51"/>
                <a:gd name="T40" fmla="*/ 78 w 99"/>
                <a:gd name="T41" fmla="*/ 6 h 51"/>
                <a:gd name="T42" fmla="*/ 75 w 99"/>
                <a:gd name="T43" fmla="*/ 6 h 51"/>
                <a:gd name="T44" fmla="*/ 71 w 99"/>
                <a:gd name="T45" fmla="*/ 5 h 51"/>
                <a:gd name="T46" fmla="*/ 66 w 99"/>
                <a:gd name="T47" fmla="*/ 4 h 51"/>
                <a:gd name="T48" fmla="*/ 63 w 99"/>
                <a:gd name="T49" fmla="*/ 0 h 51"/>
                <a:gd name="T50" fmla="*/ 61 w 99"/>
                <a:gd name="T51" fmla="*/ 1 h 51"/>
                <a:gd name="T52" fmla="*/ 58 w 99"/>
                <a:gd name="T53" fmla="*/ 0 h 51"/>
                <a:gd name="T54" fmla="*/ 58 w 99"/>
                <a:gd name="T55" fmla="*/ 2 h 51"/>
                <a:gd name="T56" fmla="*/ 58 w 99"/>
                <a:gd name="T57" fmla="*/ 6 h 51"/>
                <a:gd name="T58" fmla="*/ 55 w 99"/>
                <a:gd name="T59" fmla="*/ 8 h 51"/>
                <a:gd name="T60" fmla="*/ 51 w 99"/>
                <a:gd name="T61" fmla="*/ 8 h 51"/>
                <a:gd name="T62" fmla="*/ 46 w 99"/>
                <a:gd name="T63" fmla="*/ 18 h 51"/>
                <a:gd name="T64" fmla="*/ 42 w 99"/>
                <a:gd name="T65" fmla="*/ 21 h 51"/>
                <a:gd name="T66" fmla="*/ 39 w 99"/>
                <a:gd name="T67" fmla="*/ 19 h 51"/>
                <a:gd name="T68" fmla="*/ 37 w 99"/>
                <a:gd name="T69" fmla="*/ 24 h 51"/>
                <a:gd name="T70" fmla="*/ 35 w 99"/>
                <a:gd name="T71" fmla="*/ 24 h 51"/>
                <a:gd name="T72" fmla="*/ 32 w 99"/>
                <a:gd name="T73" fmla="*/ 23 h 51"/>
                <a:gd name="T74" fmla="*/ 30 w 99"/>
                <a:gd name="T75" fmla="*/ 26 h 51"/>
                <a:gd name="T76" fmla="*/ 26 w 99"/>
                <a:gd name="T77" fmla="*/ 24 h 51"/>
                <a:gd name="T78" fmla="*/ 20 w 99"/>
                <a:gd name="T79" fmla="*/ 25 h 51"/>
                <a:gd name="T80" fmla="*/ 20 w 99"/>
                <a:gd name="T81" fmla="*/ 27 h 51"/>
                <a:gd name="T82" fmla="*/ 18 w 99"/>
                <a:gd name="T83" fmla="*/ 27 h 51"/>
                <a:gd name="T84" fmla="*/ 18 w 99"/>
                <a:gd name="T85" fmla="*/ 27 h 51"/>
                <a:gd name="T86" fmla="*/ 17 w 99"/>
                <a:gd name="T87" fmla="*/ 30 h 51"/>
                <a:gd name="T88" fmla="*/ 17 w 99"/>
                <a:gd name="T89" fmla="*/ 30 h 51"/>
                <a:gd name="T90" fmla="*/ 18 w 99"/>
                <a:gd name="T91" fmla="*/ 33 h 51"/>
                <a:gd name="T92" fmla="*/ 12 w 99"/>
                <a:gd name="T93" fmla="*/ 34 h 51"/>
                <a:gd name="T94" fmla="*/ 13 w 99"/>
                <a:gd name="T95" fmla="*/ 40 h 51"/>
                <a:gd name="T96" fmla="*/ 10 w 99"/>
                <a:gd name="T97" fmla="*/ 39 h 51"/>
                <a:gd name="T98" fmla="*/ 6 w 99"/>
                <a:gd name="T99" fmla="*/ 38 h 51"/>
                <a:gd name="T100" fmla="*/ 4 w 99"/>
                <a:gd name="T101" fmla="*/ 42 h 51"/>
                <a:gd name="T102" fmla="*/ 4 w 99"/>
                <a:gd name="T103" fmla="*/ 42 h 51"/>
                <a:gd name="T104" fmla="*/ 5 w 99"/>
                <a:gd name="T105" fmla="*/ 44 h 51"/>
                <a:gd name="T106" fmla="*/ 3 w 99"/>
                <a:gd name="T107" fmla="*/ 49 h 51"/>
                <a:gd name="T108" fmla="*/ 1 w 99"/>
                <a:gd name="T109" fmla="*/ 49 h 51"/>
                <a:gd name="T110" fmla="*/ 0 w 99"/>
                <a:gd name="T111" fmla="*/ 51 h 51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99"/>
                <a:gd name="T169" fmla="*/ 0 h 51"/>
                <a:gd name="T170" fmla="*/ 99 w 99"/>
                <a:gd name="T171" fmla="*/ 51 h 51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99" h="51">
                  <a:moveTo>
                    <a:pt x="0" y="51"/>
                  </a:moveTo>
                  <a:lnTo>
                    <a:pt x="20" y="49"/>
                  </a:lnTo>
                  <a:lnTo>
                    <a:pt x="20" y="48"/>
                  </a:lnTo>
                  <a:lnTo>
                    <a:pt x="19" y="47"/>
                  </a:lnTo>
                  <a:lnTo>
                    <a:pt x="22" y="46"/>
                  </a:lnTo>
                  <a:lnTo>
                    <a:pt x="22" y="47"/>
                  </a:lnTo>
                  <a:lnTo>
                    <a:pt x="78" y="42"/>
                  </a:lnTo>
                  <a:lnTo>
                    <a:pt x="80" y="41"/>
                  </a:lnTo>
                  <a:lnTo>
                    <a:pt x="80" y="40"/>
                  </a:lnTo>
                  <a:lnTo>
                    <a:pt x="85" y="38"/>
                  </a:lnTo>
                  <a:lnTo>
                    <a:pt x="86" y="37"/>
                  </a:lnTo>
                  <a:lnTo>
                    <a:pt x="89" y="35"/>
                  </a:lnTo>
                  <a:lnTo>
                    <a:pt x="89" y="34"/>
                  </a:lnTo>
                  <a:lnTo>
                    <a:pt x="89" y="33"/>
                  </a:lnTo>
                  <a:lnTo>
                    <a:pt x="90" y="32"/>
                  </a:lnTo>
                  <a:lnTo>
                    <a:pt x="90" y="31"/>
                  </a:lnTo>
                  <a:lnTo>
                    <a:pt x="92" y="29"/>
                  </a:lnTo>
                  <a:lnTo>
                    <a:pt x="99" y="23"/>
                  </a:lnTo>
                  <a:lnTo>
                    <a:pt x="99" y="22"/>
                  </a:lnTo>
                  <a:lnTo>
                    <a:pt x="98" y="22"/>
                  </a:lnTo>
                  <a:lnTo>
                    <a:pt x="97" y="22"/>
                  </a:lnTo>
                  <a:lnTo>
                    <a:pt x="97" y="21"/>
                  </a:lnTo>
                  <a:lnTo>
                    <a:pt x="95" y="20"/>
                  </a:lnTo>
                  <a:lnTo>
                    <a:pt x="95" y="21"/>
                  </a:lnTo>
                  <a:lnTo>
                    <a:pt x="94" y="20"/>
                  </a:lnTo>
                  <a:lnTo>
                    <a:pt x="92" y="18"/>
                  </a:lnTo>
                  <a:lnTo>
                    <a:pt x="90" y="14"/>
                  </a:lnTo>
                  <a:lnTo>
                    <a:pt x="89" y="13"/>
                  </a:lnTo>
                  <a:lnTo>
                    <a:pt x="89" y="12"/>
                  </a:lnTo>
                  <a:lnTo>
                    <a:pt x="89" y="10"/>
                  </a:lnTo>
                  <a:lnTo>
                    <a:pt x="89" y="8"/>
                  </a:lnTo>
                  <a:lnTo>
                    <a:pt x="87" y="7"/>
                  </a:lnTo>
                  <a:lnTo>
                    <a:pt x="86" y="6"/>
                  </a:lnTo>
                  <a:lnTo>
                    <a:pt x="84" y="4"/>
                  </a:lnTo>
                  <a:lnTo>
                    <a:pt x="84" y="3"/>
                  </a:lnTo>
                  <a:lnTo>
                    <a:pt x="82" y="4"/>
                  </a:lnTo>
                  <a:lnTo>
                    <a:pt x="82" y="5"/>
                  </a:lnTo>
                  <a:lnTo>
                    <a:pt x="81" y="6"/>
                  </a:lnTo>
                  <a:lnTo>
                    <a:pt x="80" y="6"/>
                  </a:lnTo>
                  <a:lnTo>
                    <a:pt x="78" y="6"/>
                  </a:lnTo>
                  <a:lnTo>
                    <a:pt x="76" y="5"/>
                  </a:lnTo>
                  <a:lnTo>
                    <a:pt x="75" y="6"/>
                  </a:lnTo>
                  <a:lnTo>
                    <a:pt x="74" y="7"/>
                  </a:lnTo>
                  <a:lnTo>
                    <a:pt x="71" y="5"/>
                  </a:lnTo>
                  <a:lnTo>
                    <a:pt x="68" y="5"/>
                  </a:lnTo>
                  <a:lnTo>
                    <a:pt x="66" y="4"/>
                  </a:lnTo>
                  <a:lnTo>
                    <a:pt x="65" y="2"/>
                  </a:lnTo>
                  <a:lnTo>
                    <a:pt x="63" y="0"/>
                  </a:lnTo>
                  <a:lnTo>
                    <a:pt x="61" y="1"/>
                  </a:lnTo>
                  <a:lnTo>
                    <a:pt x="59" y="0"/>
                  </a:lnTo>
                  <a:lnTo>
                    <a:pt x="58" y="0"/>
                  </a:lnTo>
                  <a:lnTo>
                    <a:pt x="58" y="2"/>
                  </a:lnTo>
                  <a:lnTo>
                    <a:pt x="58" y="5"/>
                  </a:lnTo>
                  <a:lnTo>
                    <a:pt x="58" y="6"/>
                  </a:lnTo>
                  <a:lnTo>
                    <a:pt x="56" y="7"/>
                  </a:lnTo>
                  <a:lnTo>
                    <a:pt x="55" y="8"/>
                  </a:lnTo>
                  <a:lnTo>
                    <a:pt x="52" y="8"/>
                  </a:lnTo>
                  <a:lnTo>
                    <a:pt x="51" y="8"/>
                  </a:lnTo>
                  <a:lnTo>
                    <a:pt x="51" y="11"/>
                  </a:lnTo>
                  <a:lnTo>
                    <a:pt x="46" y="18"/>
                  </a:lnTo>
                  <a:lnTo>
                    <a:pt x="45" y="21"/>
                  </a:lnTo>
                  <a:lnTo>
                    <a:pt x="42" y="21"/>
                  </a:lnTo>
                  <a:lnTo>
                    <a:pt x="40" y="19"/>
                  </a:lnTo>
                  <a:lnTo>
                    <a:pt x="39" y="19"/>
                  </a:lnTo>
                  <a:lnTo>
                    <a:pt x="38" y="20"/>
                  </a:lnTo>
                  <a:lnTo>
                    <a:pt x="37" y="24"/>
                  </a:lnTo>
                  <a:lnTo>
                    <a:pt x="36" y="25"/>
                  </a:lnTo>
                  <a:lnTo>
                    <a:pt x="35" y="24"/>
                  </a:lnTo>
                  <a:lnTo>
                    <a:pt x="34" y="23"/>
                  </a:lnTo>
                  <a:lnTo>
                    <a:pt x="32" y="23"/>
                  </a:lnTo>
                  <a:lnTo>
                    <a:pt x="31" y="26"/>
                  </a:lnTo>
                  <a:lnTo>
                    <a:pt x="30" y="26"/>
                  </a:lnTo>
                  <a:lnTo>
                    <a:pt x="26" y="24"/>
                  </a:lnTo>
                  <a:lnTo>
                    <a:pt x="23" y="25"/>
                  </a:lnTo>
                  <a:lnTo>
                    <a:pt x="20" y="25"/>
                  </a:lnTo>
                  <a:lnTo>
                    <a:pt x="20" y="26"/>
                  </a:lnTo>
                  <a:lnTo>
                    <a:pt x="20" y="27"/>
                  </a:lnTo>
                  <a:lnTo>
                    <a:pt x="19" y="27"/>
                  </a:lnTo>
                  <a:lnTo>
                    <a:pt x="18" y="27"/>
                  </a:lnTo>
                  <a:lnTo>
                    <a:pt x="17" y="28"/>
                  </a:lnTo>
                  <a:lnTo>
                    <a:pt x="17" y="30"/>
                  </a:lnTo>
                  <a:lnTo>
                    <a:pt x="18" y="32"/>
                  </a:lnTo>
                  <a:lnTo>
                    <a:pt x="18" y="33"/>
                  </a:lnTo>
                  <a:lnTo>
                    <a:pt x="14" y="34"/>
                  </a:lnTo>
                  <a:lnTo>
                    <a:pt x="12" y="34"/>
                  </a:lnTo>
                  <a:lnTo>
                    <a:pt x="13" y="36"/>
                  </a:lnTo>
                  <a:lnTo>
                    <a:pt x="13" y="40"/>
                  </a:lnTo>
                  <a:lnTo>
                    <a:pt x="12" y="40"/>
                  </a:lnTo>
                  <a:lnTo>
                    <a:pt x="10" y="39"/>
                  </a:lnTo>
                  <a:lnTo>
                    <a:pt x="8" y="38"/>
                  </a:lnTo>
                  <a:lnTo>
                    <a:pt x="6" y="38"/>
                  </a:lnTo>
                  <a:lnTo>
                    <a:pt x="4" y="39"/>
                  </a:lnTo>
                  <a:lnTo>
                    <a:pt x="4" y="42"/>
                  </a:lnTo>
                  <a:lnTo>
                    <a:pt x="5" y="43"/>
                  </a:lnTo>
                  <a:lnTo>
                    <a:pt x="5" y="44"/>
                  </a:lnTo>
                  <a:lnTo>
                    <a:pt x="4" y="49"/>
                  </a:lnTo>
                  <a:lnTo>
                    <a:pt x="3" y="49"/>
                  </a:lnTo>
                  <a:lnTo>
                    <a:pt x="1" y="49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rgbClr val="F45C2C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2498" name="Freeform 35" descr="20%"/>
            <p:cNvSpPr>
              <a:spLocks/>
            </p:cNvSpPr>
            <p:nvPr/>
          </p:nvSpPr>
          <p:spPr bwMode="auto">
            <a:xfrm>
              <a:off x="5940425" y="3560763"/>
              <a:ext cx="901700" cy="301625"/>
            </a:xfrm>
            <a:custGeom>
              <a:avLst/>
              <a:gdLst>
                <a:gd name="T0" fmla="*/ 111 w 111"/>
                <a:gd name="T1" fmla="*/ 0 h 39"/>
                <a:gd name="T2" fmla="*/ 89 w 111"/>
                <a:gd name="T3" fmla="*/ 3 h 39"/>
                <a:gd name="T4" fmla="*/ 87 w 111"/>
                <a:gd name="T5" fmla="*/ 4 h 39"/>
                <a:gd name="T6" fmla="*/ 31 w 111"/>
                <a:gd name="T7" fmla="*/ 9 h 39"/>
                <a:gd name="T8" fmla="*/ 31 w 111"/>
                <a:gd name="T9" fmla="*/ 8 h 39"/>
                <a:gd name="T10" fmla="*/ 28 w 111"/>
                <a:gd name="T11" fmla="*/ 9 h 39"/>
                <a:gd name="T12" fmla="*/ 29 w 111"/>
                <a:gd name="T13" fmla="*/ 10 h 39"/>
                <a:gd name="T14" fmla="*/ 29 w 111"/>
                <a:gd name="T15" fmla="*/ 11 h 39"/>
                <a:gd name="T16" fmla="*/ 9 w 111"/>
                <a:gd name="T17" fmla="*/ 13 h 39"/>
                <a:gd name="T18" fmla="*/ 8 w 111"/>
                <a:gd name="T19" fmla="*/ 15 h 39"/>
                <a:gd name="T20" fmla="*/ 7 w 111"/>
                <a:gd name="T21" fmla="*/ 18 h 39"/>
                <a:gd name="T22" fmla="*/ 8 w 111"/>
                <a:gd name="T23" fmla="*/ 19 h 39"/>
                <a:gd name="T24" fmla="*/ 7 w 111"/>
                <a:gd name="T25" fmla="*/ 22 h 39"/>
                <a:gd name="T26" fmla="*/ 7 w 111"/>
                <a:gd name="T27" fmla="*/ 22 h 39"/>
                <a:gd name="T28" fmla="*/ 7 w 111"/>
                <a:gd name="T29" fmla="*/ 23 h 39"/>
                <a:gd name="T30" fmla="*/ 6 w 111"/>
                <a:gd name="T31" fmla="*/ 25 h 39"/>
                <a:gd name="T32" fmla="*/ 5 w 111"/>
                <a:gd name="T33" fmla="*/ 26 h 39"/>
                <a:gd name="T34" fmla="*/ 4 w 111"/>
                <a:gd name="T35" fmla="*/ 30 h 39"/>
                <a:gd name="T36" fmla="*/ 2 w 111"/>
                <a:gd name="T37" fmla="*/ 32 h 39"/>
                <a:gd name="T38" fmla="*/ 2 w 111"/>
                <a:gd name="T39" fmla="*/ 35 h 39"/>
                <a:gd name="T40" fmla="*/ 2 w 111"/>
                <a:gd name="T41" fmla="*/ 38 h 39"/>
                <a:gd name="T42" fmla="*/ 2 w 111"/>
                <a:gd name="T43" fmla="*/ 38 h 39"/>
                <a:gd name="T44" fmla="*/ 0 w 111"/>
                <a:gd name="T45" fmla="*/ 39 h 39"/>
                <a:gd name="T46" fmla="*/ 29 w 111"/>
                <a:gd name="T47" fmla="*/ 37 h 39"/>
                <a:gd name="T48" fmla="*/ 65 w 111"/>
                <a:gd name="T49" fmla="*/ 34 h 39"/>
                <a:gd name="T50" fmla="*/ 78 w 111"/>
                <a:gd name="T51" fmla="*/ 32 h 39"/>
                <a:gd name="T52" fmla="*/ 79 w 111"/>
                <a:gd name="T53" fmla="*/ 28 h 39"/>
                <a:gd name="T54" fmla="*/ 80 w 111"/>
                <a:gd name="T55" fmla="*/ 28 h 39"/>
                <a:gd name="T56" fmla="*/ 80 w 111"/>
                <a:gd name="T57" fmla="*/ 28 h 39"/>
                <a:gd name="T58" fmla="*/ 81 w 111"/>
                <a:gd name="T59" fmla="*/ 27 h 39"/>
                <a:gd name="T60" fmla="*/ 82 w 111"/>
                <a:gd name="T61" fmla="*/ 26 h 39"/>
                <a:gd name="T62" fmla="*/ 81 w 111"/>
                <a:gd name="T63" fmla="*/ 25 h 39"/>
                <a:gd name="T64" fmla="*/ 82 w 111"/>
                <a:gd name="T65" fmla="*/ 24 h 39"/>
                <a:gd name="T66" fmla="*/ 83 w 111"/>
                <a:gd name="T67" fmla="*/ 23 h 39"/>
                <a:gd name="T68" fmla="*/ 86 w 111"/>
                <a:gd name="T69" fmla="*/ 22 h 39"/>
                <a:gd name="T70" fmla="*/ 89 w 111"/>
                <a:gd name="T71" fmla="*/ 21 h 39"/>
                <a:gd name="T72" fmla="*/ 92 w 111"/>
                <a:gd name="T73" fmla="*/ 18 h 39"/>
                <a:gd name="T74" fmla="*/ 93 w 111"/>
                <a:gd name="T75" fmla="*/ 18 h 39"/>
                <a:gd name="T76" fmla="*/ 95 w 111"/>
                <a:gd name="T77" fmla="*/ 16 h 39"/>
                <a:gd name="T78" fmla="*/ 96 w 111"/>
                <a:gd name="T79" fmla="*/ 14 h 39"/>
                <a:gd name="T80" fmla="*/ 96 w 111"/>
                <a:gd name="T81" fmla="*/ 14 h 39"/>
                <a:gd name="T82" fmla="*/ 97 w 111"/>
                <a:gd name="T83" fmla="*/ 14 h 39"/>
                <a:gd name="T84" fmla="*/ 98 w 111"/>
                <a:gd name="T85" fmla="*/ 14 h 39"/>
                <a:gd name="T86" fmla="*/ 98 w 111"/>
                <a:gd name="T87" fmla="*/ 13 h 39"/>
                <a:gd name="T88" fmla="*/ 99 w 111"/>
                <a:gd name="T89" fmla="*/ 12 h 39"/>
                <a:gd name="T90" fmla="*/ 99 w 111"/>
                <a:gd name="T91" fmla="*/ 12 h 39"/>
                <a:gd name="T92" fmla="*/ 100 w 111"/>
                <a:gd name="T93" fmla="*/ 13 h 39"/>
                <a:gd name="T94" fmla="*/ 101 w 111"/>
                <a:gd name="T95" fmla="*/ 12 h 39"/>
                <a:gd name="T96" fmla="*/ 101 w 111"/>
                <a:gd name="T97" fmla="*/ 12 h 39"/>
                <a:gd name="T98" fmla="*/ 103 w 111"/>
                <a:gd name="T99" fmla="*/ 10 h 39"/>
                <a:gd name="T100" fmla="*/ 104 w 111"/>
                <a:gd name="T101" fmla="*/ 10 h 39"/>
                <a:gd name="T102" fmla="*/ 106 w 111"/>
                <a:gd name="T103" fmla="*/ 10 h 39"/>
                <a:gd name="T104" fmla="*/ 109 w 111"/>
                <a:gd name="T105" fmla="*/ 6 h 39"/>
                <a:gd name="T106" fmla="*/ 110 w 111"/>
                <a:gd name="T107" fmla="*/ 5 h 39"/>
                <a:gd name="T108" fmla="*/ 111 w 111"/>
                <a:gd name="T109" fmla="*/ 4 h 39"/>
                <a:gd name="T110" fmla="*/ 111 w 111"/>
                <a:gd name="T111" fmla="*/ 3 h 39"/>
                <a:gd name="T112" fmla="*/ 111 w 111"/>
                <a:gd name="T113" fmla="*/ 1 h 39"/>
                <a:gd name="T114" fmla="*/ 111 w 111"/>
                <a:gd name="T115" fmla="*/ 0 h 39"/>
                <a:gd name="T116" fmla="*/ 111 w 111"/>
                <a:gd name="T117" fmla="*/ 0 h 39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11"/>
                <a:gd name="T178" fmla="*/ 0 h 39"/>
                <a:gd name="T179" fmla="*/ 111 w 111"/>
                <a:gd name="T180" fmla="*/ 39 h 39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11" h="39">
                  <a:moveTo>
                    <a:pt x="111" y="0"/>
                  </a:moveTo>
                  <a:lnTo>
                    <a:pt x="89" y="3"/>
                  </a:lnTo>
                  <a:lnTo>
                    <a:pt x="87" y="4"/>
                  </a:lnTo>
                  <a:lnTo>
                    <a:pt x="31" y="9"/>
                  </a:lnTo>
                  <a:lnTo>
                    <a:pt x="31" y="8"/>
                  </a:lnTo>
                  <a:lnTo>
                    <a:pt x="28" y="9"/>
                  </a:lnTo>
                  <a:lnTo>
                    <a:pt x="29" y="10"/>
                  </a:lnTo>
                  <a:lnTo>
                    <a:pt x="29" y="11"/>
                  </a:lnTo>
                  <a:lnTo>
                    <a:pt x="9" y="13"/>
                  </a:lnTo>
                  <a:lnTo>
                    <a:pt x="8" y="15"/>
                  </a:lnTo>
                  <a:lnTo>
                    <a:pt x="7" y="18"/>
                  </a:lnTo>
                  <a:lnTo>
                    <a:pt x="8" y="19"/>
                  </a:lnTo>
                  <a:lnTo>
                    <a:pt x="7" y="22"/>
                  </a:lnTo>
                  <a:lnTo>
                    <a:pt x="7" y="23"/>
                  </a:lnTo>
                  <a:lnTo>
                    <a:pt x="6" y="25"/>
                  </a:lnTo>
                  <a:lnTo>
                    <a:pt x="5" y="26"/>
                  </a:lnTo>
                  <a:lnTo>
                    <a:pt x="4" y="30"/>
                  </a:lnTo>
                  <a:lnTo>
                    <a:pt x="2" y="32"/>
                  </a:lnTo>
                  <a:lnTo>
                    <a:pt x="2" y="35"/>
                  </a:lnTo>
                  <a:lnTo>
                    <a:pt x="2" y="38"/>
                  </a:lnTo>
                  <a:lnTo>
                    <a:pt x="0" y="39"/>
                  </a:lnTo>
                  <a:lnTo>
                    <a:pt x="29" y="37"/>
                  </a:lnTo>
                  <a:lnTo>
                    <a:pt x="65" y="34"/>
                  </a:lnTo>
                  <a:lnTo>
                    <a:pt x="78" y="32"/>
                  </a:lnTo>
                  <a:lnTo>
                    <a:pt x="79" y="28"/>
                  </a:lnTo>
                  <a:lnTo>
                    <a:pt x="80" y="28"/>
                  </a:lnTo>
                  <a:lnTo>
                    <a:pt x="81" y="27"/>
                  </a:lnTo>
                  <a:lnTo>
                    <a:pt x="82" y="26"/>
                  </a:lnTo>
                  <a:lnTo>
                    <a:pt x="81" y="25"/>
                  </a:lnTo>
                  <a:lnTo>
                    <a:pt x="82" y="24"/>
                  </a:lnTo>
                  <a:lnTo>
                    <a:pt x="83" y="23"/>
                  </a:lnTo>
                  <a:lnTo>
                    <a:pt x="86" y="22"/>
                  </a:lnTo>
                  <a:lnTo>
                    <a:pt x="89" y="21"/>
                  </a:lnTo>
                  <a:lnTo>
                    <a:pt x="92" y="18"/>
                  </a:lnTo>
                  <a:lnTo>
                    <a:pt x="93" y="18"/>
                  </a:lnTo>
                  <a:lnTo>
                    <a:pt x="95" y="16"/>
                  </a:lnTo>
                  <a:lnTo>
                    <a:pt x="96" y="14"/>
                  </a:lnTo>
                  <a:lnTo>
                    <a:pt x="97" y="14"/>
                  </a:lnTo>
                  <a:lnTo>
                    <a:pt x="98" y="14"/>
                  </a:lnTo>
                  <a:lnTo>
                    <a:pt x="98" y="13"/>
                  </a:lnTo>
                  <a:lnTo>
                    <a:pt x="99" y="12"/>
                  </a:lnTo>
                  <a:lnTo>
                    <a:pt x="100" y="13"/>
                  </a:lnTo>
                  <a:lnTo>
                    <a:pt x="101" y="12"/>
                  </a:lnTo>
                  <a:lnTo>
                    <a:pt x="103" y="10"/>
                  </a:lnTo>
                  <a:lnTo>
                    <a:pt x="104" y="10"/>
                  </a:lnTo>
                  <a:lnTo>
                    <a:pt x="106" y="10"/>
                  </a:lnTo>
                  <a:lnTo>
                    <a:pt x="109" y="6"/>
                  </a:lnTo>
                  <a:lnTo>
                    <a:pt x="110" y="5"/>
                  </a:lnTo>
                  <a:lnTo>
                    <a:pt x="111" y="4"/>
                  </a:lnTo>
                  <a:lnTo>
                    <a:pt x="111" y="3"/>
                  </a:lnTo>
                  <a:lnTo>
                    <a:pt x="111" y="1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rgbClr val="FAF400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2499" name="Freeform 36" descr="20%"/>
            <p:cNvSpPr>
              <a:spLocks/>
            </p:cNvSpPr>
            <p:nvPr/>
          </p:nvSpPr>
          <p:spPr bwMode="auto">
            <a:xfrm>
              <a:off x="6175375" y="3824288"/>
              <a:ext cx="423863" cy="641350"/>
            </a:xfrm>
            <a:custGeom>
              <a:avLst/>
              <a:gdLst>
                <a:gd name="T0" fmla="*/ 0 w 52"/>
                <a:gd name="T1" fmla="*/ 3 h 83"/>
                <a:gd name="T2" fmla="*/ 1 w 52"/>
                <a:gd name="T3" fmla="*/ 5 h 83"/>
                <a:gd name="T4" fmla="*/ 0 w 52"/>
                <a:gd name="T5" fmla="*/ 55 h 83"/>
                <a:gd name="T6" fmla="*/ 0 w 52"/>
                <a:gd name="T7" fmla="*/ 57 h 83"/>
                <a:gd name="T8" fmla="*/ 3 w 52"/>
                <a:gd name="T9" fmla="*/ 82 h 83"/>
                <a:gd name="T10" fmla="*/ 4 w 52"/>
                <a:gd name="T11" fmla="*/ 82 h 83"/>
                <a:gd name="T12" fmla="*/ 5 w 52"/>
                <a:gd name="T13" fmla="*/ 81 h 83"/>
                <a:gd name="T14" fmla="*/ 7 w 52"/>
                <a:gd name="T15" fmla="*/ 82 h 83"/>
                <a:gd name="T16" fmla="*/ 8 w 52"/>
                <a:gd name="T17" fmla="*/ 81 h 83"/>
                <a:gd name="T18" fmla="*/ 8 w 52"/>
                <a:gd name="T19" fmla="*/ 77 h 83"/>
                <a:gd name="T20" fmla="*/ 9 w 52"/>
                <a:gd name="T21" fmla="*/ 75 h 83"/>
                <a:gd name="T22" fmla="*/ 10 w 52"/>
                <a:gd name="T23" fmla="*/ 77 h 83"/>
                <a:gd name="T24" fmla="*/ 10 w 52"/>
                <a:gd name="T25" fmla="*/ 78 h 83"/>
                <a:gd name="T26" fmla="*/ 11 w 52"/>
                <a:gd name="T27" fmla="*/ 80 h 83"/>
                <a:gd name="T28" fmla="*/ 13 w 52"/>
                <a:gd name="T29" fmla="*/ 83 h 83"/>
                <a:gd name="T30" fmla="*/ 14 w 52"/>
                <a:gd name="T31" fmla="*/ 83 h 83"/>
                <a:gd name="T32" fmla="*/ 15 w 52"/>
                <a:gd name="T33" fmla="*/ 83 h 83"/>
                <a:gd name="T34" fmla="*/ 17 w 52"/>
                <a:gd name="T35" fmla="*/ 81 h 83"/>
                <a:gd name="T36" fmla="*/ 17 w 52"/>
                <a:gd name="T37" fmla="*/ 81 h 83"/>
                <a:gd name="T38" fmla="*/ 18 w 52"/>
                <a:gd name="T39" fmla="*/ 80 h 83"/>
                <a:gd name="T40" fmla="*/ 18 w 52"/>
                <a:gd name="T41" fmla="*/ 80 h 83"/>
                <a:gd name="T42" fmla="*/ 18 w 52"/>
                <a:gd name="T43" fmla="*/ 79 h 83"/>
                <a:gd name="T44" fmla="*/ 17 w 52"/>
                <a:gd name="T45" fmla="*/ 79 h 83"/>
                <a:gd name="T46" fmla="*/ 17 w 52"/>
                <a:gd name="T47" fmla="*/ 78 h 83"/>
                <a:gd name="T48" fmla="*/ 18 w 52"/>
                <a:gd name="T49" fmla="*/ 77 h 83"/>
                <a:gd name="T50" fmla="*/ 18 w 52"/>
                <a:gd name="T51" fmla="*/ 76 h 83"/>
                <a:gd name="T52" fmla="*/ 16 w 52"/>
                <a:gd name="T53" fmla="*/ 75 h 83"/>
                <a:gd name="T54" fmla="*/ 16 w 52"/>
                <a:gd name="T55" fmla="*/ 75 h 83"/>
                <a:gd name="T56" fmla="*/ 15 w 52"/>
                <a:gd name="T57" fmla="*/ 75 h 83"/>
                <a:gd name="T58" fmla="*/ 14 w 52"/>
                <a:gd name="T59" fmla="*/ 73 h 83"/>
                <a:gd name="T60" fmla="*/ 14 w 52"/>
                <a:gd name="T61" fmla="*/ 72 h 83"/>
                <a:gd name="T62" fmla="*/ 14 w 52"/>
                <a:gd name="T63" fmla="*/ 71 h 83"/>
                <a:gd name="T64" fmla="*/ 14 w 52"/>
                <a:gd name="T65" fmla="*/ 71 h 83"/>
                <a:gd name="T66" fmla="*/ 14 w 52"/>
                <a:gd name="T67" fmla="*/ 70 h 83"/>
                <a:gd name="T68" fmla="*/ 52 w 52"/>
                <a:gd name="T69" fmla="*/ 66 h 83"/>
                <a:gd name="T70" fmla="*/ 52 w 52"/>
                <a:gd name="T71" fmla="*/ 65 h 83"/>
                <a:gd name="T72" fmla="*/ 50 w 52"/>
                <a:gd name="T73" fmla="*/ 63 h 83"/>
                <a:gd name="T74" fmla="*/ 50 w 52"/>
                <a:gd name="T75" fmla="*/ 58 h 83"/>
                <a:gd name="T76" fmla="*/ 48 w 52"/>
                <a:gd name="T77" fmla="*/ 55 h 83"/>
                <a:gd name="T78" fmla="*/ 48 w 52"/>
                <a:gd name="T79" fmla="*/ 52 h 83"/>
                <a:gd name="T80" fmla="*/ 49 w 52"/>
                <a:gd name="T81" fmla="*/ 50 h 83"/>
                <a:gd name="T82" fmla="*/ 49 w 52"/>
                <a:gd name="T83" fmla="*/ 47 h 83"/>
                <a:gd name="T84" fmla="*/ 50 w 52"/>
                <a:gd name="T85" fmla="*/ 45 h 83"/>
                <a:gd name="T86" fmla="*/ 51 w 52"/>
                <a:gd name="T87" fmla="*/ 45 h 83"/>
                <a:gd name="T88" fmla="*/ 49 w 52"/>
                <a:gd name="T89" fmla="*/ 44 h 83"/>
                <a:gd name="T90" fmla="*/ 50 w 52"/>
                <a:gd name="T91" fmla="*/ 42 h 83"/>
                <a:gd name="T92" fmla="*/ 49 w 52"/>
                <a:gd name="T93" fmla="*/ 41 h 83"/>
                <a:gd name="T94" fmla="*/ 48 w 52"/>
                <a:gd name="T95" fmla="*/ 40 h 83"/>
                <a:gd name="T96" fmla="*/ 47 w 52"/>
                <a:gd name="T97" fmla="*/ 39 h 83"/>
                <a:gd name="T98" fmla="*/ 46 w 52"/>
                <a:gd name="T99" fmla="*/ 37 h 83"/>
                <a:gd name="T100" fmla="*/ 45 w 52"/>
                <a:gd name="T101" fmla="*/ 36 h 83"/>
                <a:gd name="T102" fmla="*/ 36 w 52"/>
                <a:gd name="T103" fmla="*/ 0 h 83"/>
                <a:gd name="T104" fmla="*/ 0 w 52"/>
                <a:gd name="T105" fmla="*/ 3 h 83"/>
                <a:gd name="T106" fmla="*/ 0 w 52"/>
                <a:gd name="T107" fmla="*/ 3 h 8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2"/>
                <a:gd name="T163" fmla="*/ 0 h 83"/>
                <a:gd name="T164" fmla="*/ 52 w 52"/>
                <a:gd name="T165" fmla="*/ 83 h 8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2" h="83">
                  <a:moveTo>
                    <a:pt x="0" y="3"/>
                  </a:moveTo>
                  <a:lnTo>
                    <a:pt x="1" y="5"/>
                  </a:lnTo>
                  <a:lnTo>
                    <a:pt x="0" y="55"/>
                  </a:lnTo>
                  <a:lnTo>
                    <a:pt x="0" y="57"/>
                  </a:lnTo>
                  <a:lnTo>
                    <a:pt x="3" y="82"/>
                  </a:lnTo>
                  <a:lnTo>
                    <a:pt x="4" y="82"/>
                  </a:lnTo>
                  <a:lnTo>
                    <a:pt x="5" y="81"/>
                  </a:lnTo>
                  <a:lnTo>
                    <a:pt x="7" y="82"/>
                  </a:lnTo>
                  <a:lnTo>
                    <a:pt x="8" y="81"/>
                  </a:lnTo>
                  <a:lnTo>
                    <a:pt x="8" y="77"/>
                  </a:lnTo>
                  <a:lnTo>
                    <a:pt x="9" y="75"/>
                  </a:lnTo>
                  <a:lnTo>
                    <a:pt x="10" y="77"/>
                  </a:lnTo>
                  <a:lnTo>
                    <a:pt x="10" y="78"/>
                  </a:lnTo>
                  <a:lnTo>
                    <a:pt x="11" y="80"/>
                  </a:lnTo>
                  <a:lnTo>
                    <a:pt x="13" y="83"/>
                  </a:lnTo>
                  <a:lnTo>
                    <a:pt x="14" y="83"/>
                  </a:lnTo>
                  <a:lnTo>
                    <a:pt x="15" y="83"/>
                  </a:lnTo>
                  <a:lnTo>
                    <a:pt x="17" y="81"/>
                  </a:lnTo>
                  <a:lnTo>
                    <a:pt x="18" y="80"/>
                  </a:lnTo>
                  <a:lnTo>
                    <a:pt x="18" y="79"/>
                  </a:lnTo>
                  <a:lnTo>
                    <a:pt x="17" y="79"/>
                  </a:lnTo>
                  <a:lnTo>
                    <a:pt x="17" y="78"/>
                  </a:lnTo>
                  <a:lnTo>
                    <a:pt x="18" y="77"/>
                  </a:lnTo>
                  <a:lnTo>
                    <a:pt x="18" y="76"/>
                  </a:lnTo>
                  <a:lnTo>
                    <a:pt x="16" y="75"/>
                  </a:lnTo>
                  <a:lnTo>
                    <a:pt x="15" y="75"/>
                  </a:lnTo>
                  <a:lnTo>
                    <a:pt x="14" y="73"/>
                  </a:lnTo>
                  <a:lnTo>
                    <a:pt x="14" y="72"/>
                  </a:lnTo>
                  <a:lnTo>
                    <a:pt x="14" y="71"/>
                  </a:lnTo>
                  <a:lnTo>
                    <a:pt x="14" y="70"/>
                  </a:lnTo>
                  <a:lnTo>
                    <a:pt x="52" y="66"/>
                  </a:lnTo>
                  <a:lnTo>
                    <a:pt x="52" y="65"/>
                  </a:lnTo>
                  <a:lnTo>
                    <a:pt x="50" y="63"/>
                  </a:lnTo>
                  <a:lnTo>
                    <a:pt x="50" y="58"/>
                  </a:lnTo>
                  <a:lnTo>
                    <a:pt x="48" y="55"/>
                  </a:lnTo>
                  <a:lnTo>
                    <a:pt x="48" y="52"/>
                  </a:lnTo>
                  <a:lnTo>
                    <a:pt x="49" y="50"/>
                  </a:lnTo>
                  <a:lnTo>
                    <a:pt x="49" y="47"/>
                  </a:lnTo>
                  <a:lnTo>
                    <a:pt x="50" y="45"/>
                  </a:lnTo>
                  <a:lnTo>
                    <a:pt x="51" y="45"/>
                  </a:lnTo>
                  <a:lnTo>
                    <a:pt x="49" y="44"/>
                  </a:lnTo>
                  <a:lnTo>
                    <a:pt x="50" y="42"/>
                  </a:lnTo>
                  <a:lnTo>
                    <a:pt x="49" y="41"/>
                  </a:lnTo>
                  <a:lnTo>
                    <a:pt x="48" y="40"/>
                  </a:lnTo>
                  <a:lnTo>
                    <a:pt x="47" y="39"/>
                  </a:lnTo>
                  <a:lnTo>
                    <a:pt x="46" y="37"/>
                  </a:lnTo>
                  <a:lnTo>
                    <a:pt x="45" y="36"/>
                  </a:lnTo>
                  <a:lnTo>
                    <a:pt x="36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45C2C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2500" name="Freeform 37"/>
            <p:cNvSpPr>
              <a:spLocks/>
            </p:cNvSpPr>
            <p:nvPr/>
          </p:nvSpPr>
          <p:spPr bwMode="auto">
            <a:xfrm>
              <a:off x="6575425" y="3459163"/>
              <a:ext cx="968375" cy="395287"/>
            </a:xfrm>
            <a:custGeom>
              <a:avLst/>
              <a:gdLst>
                <a:gd name="T0" fmla="*/ 2 w 119"/>
                <a:gd name="T1" fmla="*/ 41 h 51"/>
                <a:gd name="T2" fmla="*/ 4 w 119"/>
                <a:gd name="T3" fmla="*/ 39 h 51"/>
                <a:gd name="T4" fmla="*/ 5 w 119"/>
                <a:gd name="T5" fmla="*/ 36 h 51"/>
                <a:gd name="T6" fmla="*/ 14 w 119"/>
                <a:gd name="T7" fmla="*/ 31 h 51"/>
                <a:gd name="T8" fmla="*/ 18 w 119"/>
                <a:gd name="T9" fmla="*/ 27 h 51"/>
                <a:gd name="T10" fmla="*/ 20 w 119"/>
                <a:gd name="T11" fmla="*/ 27 h 51"/>
                <a:gd name="T12" fmla="*/ 21 w 119"/>
                <a:gd name="T13" fmla="*/ 25 h 51"/>
                <a:gd name="T14" fmla="*/ 23 w 119"/>
                <a:gd name="T15" fmla="*/ 25 h 51"/>
                <a:gd name="T16" fmla="*/ 28 w 119"/>
                <a:gd name="T17" fmla="*/ 23 h 51"/>
                <a:gd name="T18" fmla="*/ 33 w 119"/>
                <a:gd name="T19" fmla="*/ 17 h 51"/>
                <a:gd name="T20" fmla="*/ 33 w 119"/>
                <a:gd name="T21" fmla="*/ 13 h 51"/>
                <a:gd name="T22" fmla="*/ 37 w 119"/>
                <a:gd name="T23" fmla="*/ 13 h 51"/>
                <a:gd name="T24" fmla="*/ 42 w 119"/>
                <a:gd name="T25" fmla="*/ 12 h 51"/>
                <a:gd name="T26" fmla="*/ 113 w 119"/>
                <a:gd name="T27" fmla="*/ 1 h 51"/>
                <a:gd name="T28" fmla="*/ 114 w 119"/>
                <a:gd name="T29" fmla="*/ 2 h 51"/>
                <a:gd name="T30" fmla="*/ 116 w 119"/>
                <a:gd name="T31" fmla="*/ 5 h 51"/>
                <a:gd name="T32" fmla="*/ 116 w 119"/>
                <a:gd name="T33" fmla="*/ 6 h 51"/>
                <a:gd name="T34" fmla="*/ 114 w 119"/>
                <a:gd name="T35" fmla="*/ 5 h 51"/>
                <a:gd name="T36" fmla="*/ 113 w 119"/>
                <a:gd name="T37" fmla="*/ 6 h 51"/>
                <a:gd name="T38" fmla="*/ 109 w 119"/>
                <a:gd name="T39" fmla="*/ 8 h 51"/>
                <a:gd name="T40" fmla="*/ 105 w 119"/>
                <a:gd name="T41" fmla="*/ 11 h 51"/>
                <a:gd name="T42" fmla="*/ 106 w 119"/>
                <a:gd name="T43" fmla="*/ 12 h 51"/>
                <a:gd name="T44" fmla="*/ 112 w 119"/>
                <a:gd name="T45" fmla="*/ 9 h 51"/>
                <a:gd name="T46" fmla="*/ 114 w 119"/>
                <a:gd name="T47" fmla="*/ 11 h 51"/>
                <a:gd name="T48" fmla="*/ 115 w 119"/>
                <a:gd name="T49" fmla="*/ 11 h 51"/>
                <a:gd name="T50" fmla="*/ 118 w 119"/>
                <a:gd name="T51" fmla="*/ 9 h 51"/>
                <a:gd name="T52" fmla="*/ 119 w 119"/>
                <a:gd name="T53" fmla="*/ 14 h 51"/>
                <a:gd name="T54" fmla="*/ 117 w 119"/>
                <a:gd name="T55" fmla="*/ 17 h 51"/>
                <a:gd name="T56" fmla="*/ 114 w 119"/>
                <a:gd name="T57" fmla="*/ 19 h 51"/>
                <a:gd name="T58" fmla="*/ 110 w 119"/>
                <a:gd name="T59" fmla="*/ 20 h 51"/>
                <a:gd name="T60" fmla="*/ 109 w 119"/>
                <a:gd name="T61" fmla="*/ 19 h 51"/>
                <a:gd name="T62" fmla="*/ 108 w 119"/>
                <a:gd name="T63" fmla="*/ 18 h 51"/>
                <a:gd name="T64" fmla="*/ 108 w 119"/>
                <a:gd name="T65" fmla="*/ 21 h 51"/>
                <a:gd name="T66" fmla="*/ 109 w 119"/>
                <a:gd name="T67" fmla="*/ 22 h 51"/>
                <a:gd name="T68" fmla="*/ 110 w 119"/>
                <a:gd name="T69" fmla="*/ 24 h 51"/>
                <a:gd name="T70" fmla="*/ 105 w 119"/>
                <a:gd name="T71" fmla="*/ 27 h 51"/>
                <a:gd name="T72" fmla="*/ 105 w 119"/>
                <a:gd name="T73" fmla="*/ 29 h 51"/>
                <a:gd name="T74" fmla="*/ 112 w 119"/>
                <a:gd name="T75" fmla="*/ 27 h 51"/>
                <a:gd name="T76" fmla="*/ 114 w 119"/>
                <a:gd name="T77" fmla="*/ 27 h 51"/>
                <a:gd name="T78" fmla="*/ 109 w 119"/>
                <a:gd name="T79" fmla="*/ 32 h 51"/>
                <a:gd name="T80" fmla="*/ 103 w 119"/>
                <a:gd name="T81" fmla="*/ 36 h 51"/>
                <a:gd name="T82" fmla="*/ 102 w 119"/>
                <a:gd name="T83" fmla="*/ 37 h 51"/>
                <a:gd name="T84" fmla="*/ 96 w 119"/>
                <a:gd name="T85" fmla="*/ 44 h 51"/>
                <a:gd name="T86" fmla="*/ 93 w 119"/>
                <a:gd name="T87" fmla="*/ 50 h 51"/>
                <a:gd name="T88" fmla="*/ 69 w 119"/>
                <a:gd name="T89" fmla="*/ 39 h 51"/>
                <a:gd name="T90" fmla="*/ 50 w 119"/>
                <a:gd name="T91" fmla="*/ 36 h 51"/>
                <a:gd name="T92" fmla="*/ 49 w 119"/>
                <a:gd name="T93" fmla="*/ 36 h 51"/>
                <a:gd name="T94" fmla="*/ 30 w 119"/>
                <a:gd name="T95" fmla="*/ 37 h 51"/>
                <a:gd name="T96" fmla="*/ 26 w 119"/>
                <a:gd name="T97" fmla="*/ 40 h 51"/>
                <a:gd name="T98" fmla="*/ 0 w 119"/>
                <a:gd name="T99" fmla="*/ 45 h 51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19"/>
                <a:gd name="T151" fmla="*/ 0 h 51"/>
                <a:gd name="T152" fmla="*/ 119 w 119"/>
                <a:gd name="T153" fmla="*/ 51 h 51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19" h="51">
                  <a:moveTo>
                    <a:pt x="0" y="45"/>
                  </a:moveTo>
                  <a:lnTo>
                    <a:pt x="1" y="41"/>
                  </a:lnTo>
                  <a:lnTo>
                    <a:pt x="2" y="41"/>
                  </a:lnTo>
                  <a:lnTo>
                    <a:pt x="3" y="40"/>
                  </a:lnTo>
                  <a:lnTo>
                    <a:pt x="4" y="39"/>
                  </a:lnTo>
                  <a:lnTo>
                    <a:pt x="3" y="38"/>
                  </a:lnTo>
                  <a:lnTo>
                    <a:pt x="4" y="37"/>
                  </a:lnTo>
                  <a:lnTo>
                    <a:pt x="5" y="36"/>
                  </a:lnTo>
                  <a:lnTo>
                    <a:pt x="8" y="35"/>
                  </a:lnTo>
                  <a:lnTo>
                    <a:pt x="11" y="34"/>
                  </a:lnTo>
                  <a:lnTo>
                    <a:pt x="14" y="31"/>
                  </a:lnTo>
                  <a:lnTo>
                    <a:pt x="15" y="31"/>
                  </a:lnTo>
                  <a:lnTo>
                    <a:pt x="17" y="29"/>
                  </a:lnTo>
                  <a:lnTo>
                    <a:pt x="18" y="27"/>
                  </a:lnTo>
                  <a:lnTo>
                    <a:pt x="19" y="27"/>
                  </a:lnTo>
                  <a:lnTo>
                    <a:pt x="20" y="27"/>
                  </a:lnTo>
                  <a:lnTo>
                    <a:pt x="20" y="26"/>
                  </a:lnTo>
                  <a:lnTo>
                    <a:pt x="21" y="25"/>
                  </a:lnTo>
                  <a:lnTo>
                    <a:pt x="22" y="26"/>
                  </a:lnTo>
                  <a:lnTo>
                    <a:pt x="23" y="25"/>
                  </a:lnTo>
                  <a:lnTo>
                    <a:pt x="25" y="23"/>
                  </a:lnTo>
                  <a:lnTo>
                    <a:pt x="26" y="23"/>
                  </a:lnTo>
                  <a:lnTo>
                    <a:pt x="28" y="23"/>
                  </a:lnTo>
                  <a:lnTo>
                    <a:pt x="31" y="19"/>
                  </a:lnTo>
                  <a:lnTo>
                    <a:pt x="32" y="18"/>
                  </a:lnTo>
                  <a:lnTo>
                    <a:pt x="33" y="17"/>
                  </a:lnTo>
                  <a:lnTo>
                    <a:pt x="33" y="16"/>
                  </a:lnTo>
                  <a:lnTo>
                    <a:pt x="33" y="14"/>
                  </a:lnTo>
                  <a:lnTo>
                    <a:pt x="33" y="13"/>
                  </a:lnTo>
                  <a:lnTo>
                    <a:pt x="37" y="12"/>
                  </a:lnTo>
                  <a:lnTo>
                    <a:pt x="37" y="13"/>
                  </a:lnTo>
                  <a:lnTo>
                    <a:pt x="40" y="13"/>
                  </a:lnTo>
                  <a:lnTo>
                    <a:pt x="42" y="12"/>
                  </a:lnTo>
                  <a:lnTo>
                    <a:pt x="78" y="7"/>
                  </a:lnTo>
                  <a:lnTo>
                    <a:pt x="112" y="0"/>
                  </a:lnTo>
                  <a:lnTo>
                    <a:pt x="113" y="1"/>
                  </a:lnTo>
                  <a:lnTo>
                    <a:pt x="114" y="2"/>
                  </a:lnTo>
                  <a:lnTo>
                    <a:pt x="115" y="3"/>
                  </a:lnTo>
                  <a:lnTo>
                    <a:pt x="116" y="5"/>
                  </a:lnTo>
                  <a:lnTo>
                    <a:pt x="116" y="6"/>
                  </a:lnTo>
                  <a:lnTo>
                    <a:pt x="115" y="5"/>
                  </a:lnTo>
                  <a:lnTo>
                    <a:pt x="114" y="5"/>
                  </a:lnTo>
                  <a:lnTo>
                    <a:pt x="113" y="5"/>
                  </a:lnTo>
                  <a:lnTo>
                    <a:pt x="112" y="5"/>
                  </a:lnTo>
                  <a:lnTo>
                    <a:pt x="113" y="6"/>
                  </a:lnTo>
                  <a:lnTo>
                    <a:pt x="110" y="8"/>
                  </a:lnTo>
                  <a:lnTo>
                    <a:pt x="109" y="8"/>
                  </a:lnTo>
                  <a:lnTo>
                    <a:pt x="108" y="10"/>
                  </a:lnTo>
                  <a:lnTo>
                    <a:pt x="106" y="10"/>
                  </a:lnTo>
                  <a:lnTo>
                    <a:pt x="105" y="11"/>
                  </a:lnTo>
                  <a:lnTo>
                    <a:pt x="105" y="12"/>
                  </a:lnTo>
                  <a:lnTo>
                    <a:pt x="106" y="12"/>
                  </a:lnTo>
                  <a:lnTo>
                    <a:pt x="108" y="11"/>
                  </a:lnTo>
                  <a:lnTo>
                    <a:pt x="111" y="10"/>
                  </a:lnTo>
                  <a:lnTo>
                    <a:pt x="112" y="9"/>
                  </a:lnTo>
                  <a:lnTo>
                    <a:pt x="114" y="9"/>
                  </a:lnTo>
                  <a:lnTo>
                    <a:pt x="114" y="10"/>
                  </a:lnTo>
                  <a:lnTo>
                    <a:pt x="114" y="11"/>
                  </a:lnTo>
                  <a:lnTo>
                    <a:pt x="115" y="12"/>
                  </a:lnTo>
                  <a:lnTo>
                    <a:pt x="115" y="11"/>
                  </a:lnTo>
                  <a:lnTo>
                    <a:pt x="116" y="11"/>
                  </a:lnTo>
                  <a:lnTo>
                    <a:pt x="117" y="9"/>
                  </a:lnTo>
                  <a:lnTo>
                    <a:pt x="118" y="9"/>
                  </a:lnTo>
                  <a:lnTo>
                    <a:pt x="119" y="11"/>
                  </a:lnTo>
                  <a:lnTo>
                    <a:pt x="119" y="14"/>
                  </a:lnTo>
                  <a:lnTo>
                    <a:pt x="119" y="15"/>
                  </a:lnTo>
                  <a:lnTo>
                    <a:pt x="117" y="16"/>
                  </a:lnTo>
                  <a:lnTo>
                    <a:pt x="117" y="17"/>
                  </a:lnTo>
                  <a:lnTo>
                    <a:pt x="117" y="18"/>
                  </a:lnTo>
                  <a:lnTo>
                    <a:pt x="115" y="19"/>
                  </a:lnTo>
                  <a:lnTo>
                    <a:pt x="114" y="19"/>
                  </a:lnTo>
                  <a:lnTo>
                    <a:pt x="113" y="20"/>
                  </a:lnTo>
                  <a:lnTo>
                    <a:pt x="111" y="20"/>
                  </a:lnTo>
                  <a:lnTo>
                    <a:pt x="110" y="20"/>
                  </a:lnTo>
                  <a:lnTo>
                    <a:pt x="109" y="19"/>
                  </a:lnTo>
                  <a:lnTo>
                    <a:pt x="109" y="18"/>
                  </a:lnTo>
                  <a:lnTo>
                    <a:pt x="108" y="18"/>
                  </a:lnTo>
                  <a:lnTo>
                    <a:pt x="108" y="20"/>
                  </a:lnTo>
                  <a:lnTo>
                    <a:pt x="108" y="21"/>
                  </a:lnTo>
                  <a:lnTo>
                    <a:pt x="108" y="22"/>
                  </a:lnTo>
                  <a:lnTo>
                    <a:pt x="109" y="22"/>
                  </a:lnTo>
                  <a:lnTo>
                    <a:pt x="110" y="23"/>
                  </a:lnTo>
                  <a:lnTo>
                    <a:pt x="110" y="24"/>
                  </a:lnTo>
                  <a:lnTo>
                    <a:pt x="107" y="28"/>
                  </a:lnTo>
                  <a:lnTo>
                    <a:pt x="105" y="27"/>
                  </a:lnTo>
                  <a:lnTo>
                    <a:pt x="104" y="27"/>
                  </a:lnTo>
                  <a:lnTo>
                    <a:pt x="104" y="28"/>
                  </a:lnTo>
                  <a:lnTo>
                    <a:pt x="105" y="29"/>
                  </a:lnTo>
                  <a:lnTo>
                    <a:pt x="108" y="28"/>
                  </a:lnTo>
                  <a:lnTo>
                    <a:pt x="110" y="28"/>
                  </a:lnTo>
                  <a:lnTo>
                    <a:pt x="112" y="27"/>
                  </a:lnTo>
                  <a:lnTo>
                    <a:pt x="112" y="26"/>
                  </a:lnTo>
                  <a:lnTo>
                    <a:pt x="113" y="26"/>
                  </a:lnTo>
                  <a:lnTo>
                    <a:pt x="114" y="27"/>
                  </a:lnTo>
                  <a:lnTo>
                    <a:pt x="113" y="29"/>
                  </a:lnTo>
                  <a:lnTo>
                    <a:pt x="111" y="31"/>
                  </a:lnTo>
                  <a:lnTo>
                    <a:pt x="109" y="32"/>
                  </a:lnTo>
                  <a:lnTo>
                    <a:pt x="108" y="32"/>
                  </a:lnTo>
                  <a:lnTo>
                    <a:pt x="105" y="32"/>
                  </a:lnTo>
                  <a:lnTo>
                    <a:pt x="103" y="36"/>
                  </a:lnTo>
                  <a:lnTo>
                    <a:pt x="102" y="37"/>
                  </a:lnTo>
                  <a:lnTo>
                    <a:pt x="99" y="39"/>
                  </a:lnTo>
                  <a:lnTo>
                    <a:pt x="97" y="41"/>
                  </a:lnTo>
                  <a:lnTo>
                    <a:pt x="96" y="44"/>
                  </a:lnTo>
                  <a:lnTo>
                    <a:pt x="95" y="48"/>
                  </a:lnTo>
                  <a:lnTo>
                    <a:pt x="95" y="49"/>
                  </a:lnTo>
                  <a:lnTo>
                    <a:pt x="93" y="50"/>
                  </a:lnTo>
                  <a:lnTo>
                    <a:pt x="88" y="51"/>
                  </a:lnTo>
                  <a:lnTo>
                    <a:pt x="87" y="51"/>
                  </a:lnTo>
                  <a:lnTo>
                    <a:pt x="69" y="39"/>
                  </a:lnTo>
                  <a:lnTo>
                    <a:pt x="54" y="41"/>
                  </a:lnTo>
                  <a:lnTo>
                    <a:pt x="53" y="39"/>
                  </a:lnTo>
                  <a:lnTo>
                    <a:pt x="50" y="36"/>
                  </a:lnTo>
                  <a:lnTo>
                    <a:pt x="49" y="37"/>
                  </a:lnTo>
                  <a:lnTo>
                    <a:pt x="49" y="36"/>
                  </a:lnTo>
                  <a:lnTo>
                    <a:pt x="49" y="35"/>
                  </a:lnTo>
                  <a:lnTo>
                    <a:pt x="31" y="37"/>
                  </a:lnTo>
                  <a:lnTo>
                    <a:pt x="30" y="37"/>
                  </a:lnTo>
                  <a:lnTo>
                    <a:pt x="30" y="38"/>
                  </a:lnTo>
                  <a:lnTo>
                    <a:pt x="26" y="40"/>
                  </a:lnTo>
                  <a:lnTo>
                    <a:pt x="25" y="40"/>
                  </a:lnTo>
                  <a:lnTo>
                    <a:pt x="21" y="42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FAF400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2501" name="Freeform 38" descr="20%"/>
            <p:cNvSpPr>
              <a:spLocks/>
            </p:cNvSpPr>
            <p:nvPr/>
          </p:nvSpPr>
          <p:spPr bwMode="auto">
            <a:xfrm>
              <a:off x="5449888" y="3660775"/>
              <a:ext cx="547687" cy="479425"/>
            </a:xfrm>
            <a:custGeom>
              <a:avLst/>
              <a:gdLst>
                <a:gd name="T0" fmla="*/ 0 w 67"/>
                <a:gd name="T1" fmla="*/ 3 h 62"/>
                <a:gd name="T2" fmla="*/ 60 w 67"/>
                <a:gd name="T3" fmla="*/ 0 h 62"/>
                <a:gd name="T4" fmla="*/ 60 w 67"/>
                <a:gd name="T5" fmla="*/ 1 h 62"/>
                <a:gd name="T6" fmla="*/ 61 w 67"/>
                <a:gd name="T7" fmla="*/ 2 h 62"/>
                <a:gd name="T8" fmla="*/ 62 w 67"/>
                <a:gd name="T9" fmla="*/ 3 h 62"/>
                <a:gd name="T10" fmla="*/ 61 w 67"/>
                <a:gd name="T11" fmla="*/ 5 h 62"/>
                <a:gd name="T12" fmla="*/ 60 w 67"/>
                <a:gd name="T13" fmla="*/ 6 h 62"/>
                <a:gd name="T14" fmla="*/ 58 w 67"/>
                <a:gd name="T15" fmla="*/ 8 h 62"/>
                <a:gd name="T16" fmla="*/ 58 w 67"/>
                <a:gd name="T17" fmla="*/ 9 h 62"/>
                <a:gd name="T18" fmla="*/ 67 w 67"/>
                <a:gd name="T19" fmla="*/ 9 h 62"/>
                <a:gd name="T20" fmla="*/ 67 w 67"/>
                <a:gd name="T21" fmla="*/ 9 h 62"/>
                <a:gd name="T22" fmla="*/ 67 w 67"/>
                <a:gd name="T23" fmla="*/ 10 h 62"/>
                <a:gd name="T24" fmla="*/ 66 w 67"/>
                <a:gd name="T25" fmla="*/ 12 h 62"/>
                <a:gd name="T26" fmla="*/ 65 w 67"/>
                <a:gd name="T27" fmla="*/ 13 h 62"/>
                <a:gd name="T28" fmla="*/ 64 w 67"/>
                <a:gd name="T29" fmla="*/ 17 h 62"/>
                <a:gd name="T30" fmla="*/ 62 w 67"/>
                <a:gd name="T31" fmla="*/ 19 h 62"/>
                <a:gd name="T32" fmla="*/ 62 w 67"/>
                <a:gd name="T33" fmla="*/ 22 h 62"/>
                <a:gd name="T34" fmla="*/ 62 w 67"/>
                <a:gd name="T35" fmla="*/ 25 h 62"/>
                <a:gd name="T36" fmla="*/ 62 w 67"/>
                <a:gd name="T37" fmla="*/ 25 h 62"/>
                <a:gd name="T38" fmla="*/ 60 w 67"/>
                <a:gd name="T39" fmla="*/ 26 h 62"/>
                <a:gd name="T40" fmla="*/ 60 w 67"/>
                <a:gd name="T41" fmla="*/ 27 h 62"/>
                <a:gd name="T42" fmla="*/ 57 w 67"/>
                <a:gd name="T43" fmla="*/ 29 h 62"/>
                <a:gd name="T44" fmla="*/ 57 w 67"/>
                <a:gd name="T45" fmla="*/ 32 h 62"/>
                <a:gd name="T46" fmla="*/ 57 w 67"/>
                <a:gd name="T47" fmla="*/ 35 h 62"/>
                <a:gd name="T48" fmla="*/ 56 w 67"/>
                <a:gd name="T49" fmla="*/ 36 h 62"/>
                <a:gd name="T50" fmla="*/ 54 w 67"/>
                <a:gd name="T51" fmla="*/ 38 h 62"/>
                <a:gd name="T52" fmla="*/ 52 w 67"/>
                <a:gd name="T53" fmla="*/ 40 h 62"/>
                <a:gd name="T54" fmla="*/ 51 w 67"/>
                <a:gd name="T55" fmla="*/ 41 h 62"/>
                <a:gd name="T56" fmla="*/ 51 w 67"/>
                <a:gd name="T57" fmla="*/ 43 h 62"/>
                <a:gd name="T58" fmla="*/ 50 w 67"/>
                <a:gd name="T59" fmla="*/ 45 h 62"/>
                <a:gd name="T60" fmla="*/ 50 w 67"/>
                <a:gd name="T61" fmla="*/ 46 h 62"/>
                <a:gd name="T62" fmla="*/ 49 w 67"/>
                <a:gd name="T63" fmla="*/ 49 h 62"/>
                <a:gd name="T64" fmla="*/ 48 w 67"/>
                <a:gd name="T65" fmla="*/ 51 h 62"/>
                <a:gd name="T66" fmla="*/ 49 w 67"/>
                <a:gd name="T67" fmla="*/ 54 h 62"/>
                <a:gd name="T68" fmla="*/ 50 w 67"/>
                <a:gd name="T69" fmla="*/ 55 h 62"/>
                <a:gd name="T70" fmla="*/ 50 w 67"/>
                <a:gd name="T71" fmla="*/ 57 h 62"/>
                <a:gd name="T72" fmla="*/ 50 w 67"/>
                <a:gd name="T73" fmla="*/ 57 h 62"/>
                <a:gd name="T74" fmla="*/ 50 w 67"/>
                <a:gd name="T75" fmla="*/ 58 h 62"/>
                <a:gd name="T76" fmla="*/ 50 w 67"/>
                <a:gd name="T77" fmla="*/ 58 h 62"/>
                <a:gd name="T78" fmla="*/ 49 w 67"/>
                <a:gd name="T79" fmla="*/ 60 h 62"/>
                <a:gd name="T80" fmla="*/ 50 w 67"/>
                <a:gd name="T81" fmla="*/ 61 h 62"/>
                <a:gd name="T82" fmla="*/ 8 w 67"/>
                <a:gd name="T83" fmla="*/ 62 h 62"/>
                <a:gd name="T84" fmla="*/ 8 w 67"/>
                <a:gd name="T85" fmla="*/ 53 h 62"/>
                <a:gd name="T86" fmla="*/ 6 w 67"/>
                <a:gd name="T87" fmla="*/ 52 h 62"/>
                <a:gd name="T88" fmla="*/ 4 w 67"/>
                <a:gd name="T89" fmla="*/ 53 h 62"/>
                <a:gd name="T90" fmla="*/ 4 w 67"/>
                <a:gd name="T91" fmla="*/ 53 h 62"/>
                <a:gd name="T92" fmla="*/ 2 w 67"/>
                <a:gd name="T93" fmla="*/ 51 h 62"/>
                <a:gd name="T94" fmla="*/ 2 w 67"/>
                <a:gd name="T95" fmla="*/ 22 h 62"/>
                <a:gd name="T96" fmla="*/ 0 w 67"/>
                <a:gd name="T97" fmla="*/ 3 h 62"/>
                <a:gd name="T98" fmla="*/ 0 w 67"/>
                <a:gd name="T99" fmla="*/ 3 h 62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67"/>
                <a:gd name="T151" fmla="*/ 0 h 62"/>
                <a:gd name="T152" fmla="*/ 67 w 67"/>
                <a:gd name="T153" fmla="*/ 62 h 62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67" h="62">
                  <a:moveTo>
                    <a:pt x="0" y="3"/>
                  </a:moveTo>
                  <a:lnTo>
                    <a:pt x="60" y="0"/>
                  </a:lnTo>
                  <a:lnTo>
                    <a:pt x="60" y="1"/>
                  </a:lnTo>
                  <a:lnTo>
                    <a:pt x="61" y="2"/>
                  </a:lnTo>
                  <a:lnTo>
                    <a:pt x="62" y="3"/>
                  </a:lnTo>
                  <a:lnTo>
                    <a:pt x="61" y="5"/>
                  </a:lnTo>
                  <a:lnTo>
                    <a:pt x="60" y="6"/>
                  </a:lnTo>
                  <a:lnTo>
                    <a:pt x="58" y="8"/>
                  </a:lnTo>
                  <a:lnTo>
                    <a:pt x="58" y="9"/>
                  </a:lnTo>
                  <a:lnTo>
                    <a:pt x="67" y="9"/>
                  </a:lnTo>
                  <a:lnTo>
                    <a:pt x="67" y="10"/>
                  </a:lnTo>
                  <a:lnTo>
                    <a:pt x="66" y="12"/>
                  </a:lnTo>
                  <a:lnTo>
                    <a:pt x="65" y="13"/>
                  </a:lnTo>
                  <a:lnTo>
                    <a:pt x="64" y="17"/>
                  </a:lnTo>
                  <a:lnTo>
                    <a:pt x="62" y="19"/>
                  </a:lnTo>
                  <a:lnTo>
                    <a:pt x="62" y="22"/>
                  </a:lnTo>
                  <a:lnTo>
                    <a:pt x="62" y="25"/>
                  </a:lnTo>
                  <a:lnTo>
                    <a:pt x="60" y="26"/>
                  </a:lnTo>
                  <a:lnTo>
                    <a:pt x="60" y="27"/>
                  </a:lnTo>
                  <a:lnTo>
                    <a:pt x="57" y="29"/>
                  </a:lnTo>
                  <a:lnTo>
                    <a:pt x="57" y="32"/>
                  </a:lnTo>
                  <a:lnTo>
                    <a:pt x="57" y="35"/>
                  </a:lnTo>
                  <a:lnTo>
                    <a:pt x="56" y="36"/>
                  </a:lnTo>
                  <a:lnTo>
                    <a:pt x="54" y="38"/>
                  </a:lnTo>
                  <a:lnTo>
                    <a:pt x="52" y="40"/>
                  </a:lnTo>
                  <a:lnTo>
                    <a:pt x="51" y="41"/>
                  </a:lnTo>
                  <a:lnTo>
                    <a:pt x="51" y="43"/>
                  </a:lnTo>
                  <a:lnTo>
                    <a:pt x="50" y="45"/>
                  </a:lnTo>
                  <a:lnTo>
                    <a:pt x="50" y="46"/>
                  </a:lnTo>
                  <a:lnTo>
                    <a:pt x="49" y="49"/>
                  </a:lnTo>
                  <a:lnTo>
                    <a:pt x="48" y="51"/>
                  </a:lnTo>
                  <a:lnTo>
                    <a:pt x="49" y="54"/>
                  </a:lnTo>
                  <a:lnTo>
                    <a:pt x="50" y="55"/>
                  </a:lnTo>
                  <a:lnTo>
                    <a:pt x="50" y="57"/>
                  </a:lnTo>
                  <a:lnTo>
                    <a:pt x="50" y="58"/>
                  </a:lnTo>
                  <a:lnTo>
                    <a:pt x="49" y="60"/>
                  </a:lnTo>
                  <a:lnTo>
                    <a:pt x="50" y="61"/>
                  </a:lnTo>
                  <a:lnTo>
                    <a:pt x="8" y="62"/>
                  </a:lnTo>
                  <a:lnTo>
                    <a:pt x="8" y="53"/>
                  </a:lnTo>
                  <a:lnTo>
                    <a:pt x="6" y="52"/>
                  </a:lnTo>
                  <a:lnTo>
                    <a:pt x="4" y="53"/>
                  </a:lnTo>
                  <a:lnTo>
                    <a:pt x="2" y="51"/>
                  </a:lnTo>
                  <a:lnTo>
                    <a:pt x="2" y="22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45C2C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grpSp>
          <p:nvGrpSpPr>
            <p:cNvPr id="3" name="Group 39"/>
            <p:cNvGrpSpPr>
              <a:grpSpLocks/>
            </p:cNvGrpSpPr>
            <p:nvPr/>
          </p:nvGrpSpPr>
          <p:grpSpPr bwMode="auto">
            <a:xfrm>
              <a:off x="1155700" y="3886200"/>
              <a:ext cx="2009775" cy="1390650"/>
              <a:chOff x="768" y="2832"/>
              <a:chExt cx="1203" cy="876"/>
            </a:xfrm>
          </p:grpSpPr>
          <p:sp>
            <p:nvSpPr>
              <p:cNvPr id="62536" name="Freeform 40"/>
              <p:cNvSpPr>
                <a:spLocks/>
              </p:cNvSpPr>
              <p:nvPr/>
            </p:nvSpPr>
            <p:spPr bwMode="auto">
              <a:xfrm>
                <a:off x="1056" y="2832"/>
                <a:ext cx="915" cy="780"/>
              </a:xfrm>
              <a:custGeom>
                <a:avLst/>
                <a:gdLst>
                  <a:gd name="T0" fmla="*/ 14 w 188"/>
                  <a:gd name="T1" fmla="*/ 31 h 160"/>
                  <a:gd name="T2" fmla="*/ 26 w 188"/>
                  <a:gd name="T3" fmla="*/ 40 h 160"/>
                  <a:gd name="T4" fmla="*/ 18 w 188"/>
                  <a:gd name="T5" fmla="*/ 50 h 160"/>
                  <a:gd name="T6" fmla="*/ 16 w 188"/>
                  <a:gd name="T7" fmla="*/ 43 h 160"/>
                  <a:gd name="T8" fmla="*/ 5 w 188"/>
                  <a:gd name="T9" fmla="*/ 55 h 160"/>
                  <a:gd name="T10" fmla="*/ 11 w 188"/>
                  <a:gd name="T11" fmla="*/ 64 h 160"/>
                  <a:gd name="T12" fmla="*/ 27 w 188"/>
                  <a:gd name="T13" fmla="*/ 61 h 160"/>
                  <a:gd name="T14" fmla="*/ 22 w 188"/>
                  <a:gd name="T15" fmla="*/ 74 h 160"/>
                  <a:gd name="T16" fmla="*/ 18 w 188"/>
                  <a:gd name="T17" fmla="*/ 79 h 160"/>
                  <a:gd name="T18" fmla="*/ 10 w 188"/>
                  <a:gd name="T19" fmla="*/ 82 h 160"/>
                  <a:gd name="T20" fmla="*/ 6 w 188"/>
                  <a:gd name="T21" fmla="*/ 98 h 160"/>
                  <a:gd name="T22" fmla="*/ 11 w 188"/>
                  <a:gd name="T23" fmla="*/ 107 h 160"/>
                  <a:gd name="T24" fmla="*/ 22 w 188"/>
                  <a:gd name="T25" fmla="*/ 112 h 160"/>
                  <a:gd name="T26" fmla="*/ 22 w 188"/>
                  <a:gd name="T27" fmla="*/ 120 h 160"/>
                  <a:gd name="T28" fmla="*/ 35 w 188"/>
                  <a:gd name="T29" fmla="*/ 123 h 160"/>
                  <a:gd name="T30" fmla="*/ 42 w 188"/>
                  <a:gd name="T31" fmla="*/ 125 h 160"/>
                  <a:gd name="T32" fmla="*/ 29 w 188"/>
                  <a:gd name="T33" fmla="*/ 141 h 160"/>
                  <a:gd name="T34" fmla="*/ 19 w 188"/>
                  <a:gd name="T35" fmla="*/ 147 h 160"/>
                  <a:gd name="T36" fmla="*/ 3 w 188"/>
                  <a:gd name="T37" fmla="*/ 155 h 160"/>
                  <a:gd name="T38" fmla="*/ 3 w 188"/>
                  <a:gd name="T39" fmla="*/ 160 h 160"/>
                  <a:gd name="T40" fmla="*/ 29 w 188"/>
                  <a:gd name="T41" fmla="*/ 149 h 160"/>
                  <a:gd name="T42" fmla="*/ 62 w 188"/>
                  <a:gd name="T43" fmla="*/ 120 h 160"/>
                  <a:gd name="T44" fmla="*/ 59 w 188"/>
                  <a:gd name="T45" fmla="*/ 117 h 160"/>
                  <a:gd name="T46" fmla="*/ 77 w 188"/>
                  <a:gd name="T47" fmla="*/ 95 h 160"/>
                  <a:gd name="T48" fmla="*/ 72 w 188"/>
                  <a:gd name="T49" fmla="*/ 101 h 160"/>
                  <a:gd name="T50" fmla="*/ 73 w 188"/>
                  <a:gd name="T51" fmla="*/ 109 h 160"/>
                  <a:gd name="T52" fmla="*/ 72 w 188"/>
                  <a:gd name="T53" fmla="*/ 114 h 160"/>
                  <a:gd name="T54" fmla="*/ 86 w 188"/>
                  <a:gd name="T55" fmla="*/ 106 h 160"/>
                  <a:gd name="T56" fmla="*/ 86 w 188"/>
                  <a:gd name="T57" fmla="*/ 98 h 160"/>
                  <a:gd name="T58" fmla="*/ 107 w 188"/>
                  <a:gd name="T59" fmla="*/ 103 h 160"/>
                  <a:gd name="T60" fmla="*/ 121 w 188"/>
                  <a:gd name="T61" fmla="*/ 101 h 160"/>
                  <a:gd name="T62" fmla="*/ 145 w 188"/>
                  <a:gd name="T63" fmla="*/ 109 h 160"/>
                  <a:gd name="T64" fmla="*/ 153 w 188"/>
                  <a:gd name="T65" fmla="*/ 119 h 160"/>
                  <a:gd name="T66" fmla="*/ 166 w 188"/>
                  <a:gd name="T67" fmla="*/ 128 h 160"/>
                  <a:gd name="T68" fmla="*/ 188 w 188"/>
                  <a:gd name="T69" fmla="*/ 130 h 160"/>
                  <a:gd name="T70" fmla="*/ 185 w 188"/>
                  <a:gd name="T71" fmla="*/ 117 h 160"/>
                  <a:gd name="T72" fmla="*/ 176 w 188"/>
                  <a:gd name="T73" fmla="*/ 115 h 160"/>
                  <a:gd name="T74" fmla="*/ 163 w 188"/>
                  <a:gd name="T75" fmla="*/ 106 h 160"/>
                  <a:gd name="T76" fmla="*/ 147 w 188"/>
                  <a:gd name="T77" fmla="*/ 95 h 160"/>
                  <a:gd name="T78" fmla="*/ 141 w 188"/>
                  <a:gd name="T79" fmla="*/ 103 h 160"/>
                  <a:gd name="T80" fmla="*/ 129 w 188"/>
                  <a:gd name="T81" fmla="*/ 93 h 160"/>
                  <a:gd name="T82" fmla="*/ 117 w 188"/>
                  <a:gd name="T83" fmla="*/ 80 h 160"/>
                  <a:gd name="T84" fmla="*/ 102 w 188"/>
                  <a:gd name="T85" fmla="*/ 21 h 160"/>
                  <a:gd name="T86" fmla="*/ 90 w 188"/>
                  <a:gd name="T87" fmla="*/ 5 h 160"/>
                  <a:gd name="T88" fmla="*/ 69 w 188"/>
                  <a:gd name="T89" fmla="*/ 5 h 160"/>
                  <a:gd name="T90" fmla="*/ 59 w 188"/>
                  <a:gd name="T91" fmla="*/ 5 h 160"/>
                  <a:gd name="T92" fmla="*/ 45 w 188"/>
                  <a:gd name="T93" fmla="*/ 0 h 160"/>
                  <a:gd name="T94" fmla="*/ 35 w 188"/>
                  <a:gd name="T95" fmla="*/ 4 h 160"/>
                  <a:gd name="T96" fmla="*/ 24 w 188"/>
                  <a:gd name="T97" fmla="*/ 13 h 160"/>
                  <a:gd name="T98" fmla="*/ 19 w 188"/>
                  <a:gd name="T99" fmla="*/ 21 h 160"/>
                  <a:gd name="T100" fmla="*/ 10 w 188"/>
                  <a:gd name="T101" fmla="*/ 26 h 160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188"/>
                  <a:gd name="T154" fmla="*/ 0 h 160"/>
                  <a:gd name="T155" fmla="*/ 188 w 188"/>
                  <a:gd name="T156" fmla="*/ 160 h 160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188" h="160">
                    <a:moveTo>
                      <a:pt x="10" y="26"/>
                    </a:moveTo>
                    <a:lnTo>
                      <a:pt x="14" y="31"/>
                    </a:lnTo>
                    <a:lnTo>
                      <a:pt x="19" y="39"/>
                    </a:lnTo>
                    <a:lnTo>
                      <a:pt x="26" y="40"/>
                    </a:lnTo>
                    <a:lnTo>
                      <a:pt x="26" y="50"/>
                    </a:lnTo>
                    <a:lnTo>
                      <a:pt x="18" y="50"/>
                    </a:lnTo>
                    <a:lnTo>
                      <a:pt x="18" y="43"/>
                    </a:lnTo>
                    <a:lnTo>
                      <a:pt x="16" y="43"/>
                    </a:lnTo>
                    <a:lnTo>
                      <a:pt x="0" y="50"/>
                    </a:lnTo>
                    <a:lnTo>
                      <a:pt x="5" y="55"/>
                    </a:lnTo>
                    <a:lnTo>
                      <a:pt x="5" y="61"/>
                    </a:lnTo>
                    <a:lnTo>
                      <a:pt x="11" y="64"/>
                    </a:lnTo>
                    <a:lnTo>
                      <a:pt x="21" y="66"/>
                    </a:lnTo>
                    <a:lnTo>
                      <a:pt x="27" y="61"/>
                    </a:lnTo>
                    <a:lnTo>
                      <a:pt x="29" y="72"/>
                    </a:lnTo>
                    <a:lnTo>
                      <a:pt x="22" y="74"/>
                    </a:lnTo>
                    <a:lnTo>
                      <a:pt x="21" y="77"/>
                    </a:lnTo>
                    <a:lnTo>
                      <a:pt x="18" y="79"/>
                    </a:lnTo>
                    <a:lnTo>
                      <a:pt x="13" y="75"/>
                    </a:lnTo>
                    <a:lnTo>
                      <a:pt x="10" y="82"/>
                    </a:lnTo>
                    <a:lnTo>
                      <a:pt x="2" y="90"/>
                    </a:lnTo>
                    <a:lnTo>
                      <a:pt x="6" y="98"/>
                    </a:lnTo>
                    <a:lnTo>
                      <a:pt x="5" y="101"/>
                    </a:lnTo>
                    <a:lnTo>
                      <a:pt x="11" y="107"/>
                    </a:lnTo>
                    <a:lnTo>
                      <a:pt x="19" y="107"/>
                    </a:lnTo>
                    <a:lnTo>
                      <a:pt x="22" y="112"/>
                    </a:lnTo>
                    <a:lnTo>
                      <a:pt x="21" y="115"/>
                    </a:lnTo>
                    <a:lnTo>
                      <a:pt x="22" y="120"/>
                    </a:lnTo>
                    <a:lnTo>
                      <a:pt x="29" y="117"/>
                    </a:lnTo>
                    <a:lnTo>
                      <a:pt x="35" y="123"/>
                    </a:lnTo>
                    <a:lnTo>
                      <a:pt x="45" y="119"/>
                    </a:lnTo>
                    <a:lnTo>
                      <a:pt x="42" y="125"/>
                    </a:lnTo>
                    <a:lnTo>
                      <a:pt x="42" y="131"/>
                    </a:lnTo>
                    <a:lnTo>
                      <a:pt x="29" y="141"/>
                    </a:lnTo>
                    <a:lnTo>
                      <a:pt x="24" y="147"/>
                    </a:lnTo>
                    <a:lnTo>
                      <a:pt x="19" y="147"/>
                    </a:lnTo>
                    <a:lnTo>
                      <a:pt x="11" y="154"/>
                    </a:lnTo>
                    <a:lnTo>
                      <a:pt x="3" y="155"/>
                    </a:lnTo>
                    <a:lnTo>
                      <a:pt x="0" y="159"/>
                    </a:lnTo>
                    <a:lnTo>
                      <a:pt x="3" y="160"/>
                    </a:lnTo>
                    <a:lnTo>
                      <a:pt x="19" y="154"/>
                    </a:lnTo>
                    <a:lnTo>
                      <a:pt x="29" y="149"/>
                    </a:lnTo>
                    <a:lnTo>
                      <a:pt x="48" y="136"/>
                    </a:lnTo>
                    <a:lnTo>
                      <a:pt x="62" y="120"/>
                    </a:lnTo>
                    <a:lnTo>
                      <a:pt x="64" y="117"/>
                    </a:lnTo>
                    <a:lnTo>
                      <a:pt x="59" y="117"/>
                    </a:lnTo>
                    <a:lnTo>
                      <a:pt x="73" y="96"/>
                    </a:lnTo>
                    <a:lnTo>
                      <a:pt x="77" y="95"/>
                    </a:lnTo>
                    <a:lnTo>
                      <a:pt x="77" y="98"/>
                    </a:lnTo>
                    <a:lnTo>
                      <a:pt x="72" y="101"/>
                    </a:lnTo>
                    <a:lnTo>
                      <a:pt x="70" y="111"/>
                    </a:lnTo>
                    <a:lnTo>
                      <a:pt x="73" y="109"/>
                    </a:lnTo>
                    <a:lnTo>
                      <a:pt x="70" y="112"/>
                    </a:lnTo>
                    <a:lnTo>
                      <a:pt x="72" y="114"/>
                    </a:lnTo>
                    <a:lnTo>
                      <a:pt x="82" y="107"/>
                    </a:lnTo>
                    <a:lnTo>
                      <a:pt x="86" y="106"/>
                    </a:lnTo>
                    <a:lnTo>
                      <a:pt x="88" y="101"/>
                    </a:lnTo>
                    <a:lnTo>
                      <a:pt x="86" y="98"/>
                    </a:lnTo>
                    <a:lnTo>
                      <a:pt x="96" y="96"/>
                    </a:lnTo>
                    <a:lnTo>
                      <a:pt x="107" y="103"/>
                    </a:lnTo>
                    <a:lnTo>
                      <a:pt x="117" y="99"/>
                    </a:lnTo>
                    <a:lnTo>
                      <a:pt x="121" y="101"/>
                    </a:lnTo>
                    <a:lnTo>
                      <a:pt x="128" y="101"/>
                    </a:lnTo>
                    <a:lnTo>
                      <a:pt x="145" y="109"/>
                    </a:lnTo>
                    <a:lnTo>
                      <a:pt x="149" y="112"/>
                    </a:lnTo>
                    <a:lnTo>
                      <a:pt x="153" y="119"/>
                    </a:lnTo>
                    <a:lnTo>
                      <a:pt x="163" y="125"/>
                    </a:lnTo>
                    <a:lnTo>
                      <a:pt x="166" y="128"/>
                    </a:lnTo>
                    <a:lnTo>
                      <a:pt x="177" y="135"/>
                    </a:lnTo>
                    <a:lnTo>
                      <a:pt x="188" y="130"/>
                    </a:lnTo>
                    <a:lnTo>
                      <a:pt x="188" y="123"/>
                    </a:lnTo>
                    <a:lnTo>
                      <a:pt x="185" y="117"/>
                    </a:lnTo>
                    <a:lnTo>
                      <a:pt x="180" y="115"/>
                    </a:lnTo>
                    <a:lnTo>
                      <a:pt x="176" y="115"/>
                    </a:lnTo>
                    <a:lnTo>
                      <a:pt x="169" y="111"/>
                    </a:lnTo>
                    <a:lnTo>
                      <a:pt x="163" y="106"/>
                    </a:lnTo>
                    <a:lnTo>
                      <a:pt x="150" y="93"/>
                    </a:lnTo>
                    <a:lnTo>
                      <a:pt x="147" y="95"/>
                    </a:lnTo>
                    <a:lnTo>
                      <a:pt x="144" y="99"/>
                    </a:lnTo>
                    <a:lnTo>
                      <a:pt x="141" y="103"/>
                    </a:lnTo>
                    <a:lnTo>
                      <a:pt x="129" y="96"/>
                    </a:lnTo>
                    <a:lnTo>
                      <a:pt x="129" y="93"/>
                    </a:lnTo>
                    <a:lnTo>
                      <a:pt x="120" y="96"/>
                    </a:lnTo>
                    <a:lnTo>
                      <a:pt x="117" y="80"/>
                    </a:lnTo>
                    <a:lnTo>
                      <a:pt x="109" y="45"/>
                    </a:lnTo>
                    <a:lnTo>
                      <a:pt x="102" y="21"/>
                    </a:lnTo>
                    <a:lnTo>
                      <a:pt x="99" y="10"/>
                    </a:lnTo>
                    <a:lnTo>
                      <a:pt x="90" y="5"/>
                    </a:lnTo>
                    <a:lnTo>
                      <a:pt x="85" y="8"/>
                    </a:lnTo>
                    <a:lnTo>
                      <a:pt x="69" y="5"/>
                    </a:lnTo>
                    <a:lnTo>
                      <a:pt x="64" y="7"/>
                    </a:lnTo>
                    <a:lnTo>
                      <a:pt x="59" y="5"/>
                    </a:lnTo>
                    <a:lnTo>
                      <a:pt x="59" y="4"/>
                    </a:lnTo>
                    <a:lnTo>
                      <a:pt x="45" y="0"/>
                    </a:lnTo>
                    <a:lnTo>
                      <a:pt x="43" y="4"/>
                    </a:lnTo>
                    <a:lnTo>
                      <a:pt x="35" y="4"/>
                    </a:lnTo>
                    <a:lnTo>
                      <a:pt x="29" y="8"/>
                    </a:lnTo>
                    <a:lnTo>
                      <a:pt x="24" y="13"/>
                    </a:lnTo>
                    <a:lnTo>
                      <a:pt x="22" y="18"/>
                    </a:lnTo>
                    <a:lnTo>
                      <a:pt x="19" y="21"/>
                    </a:lnTo>
                    <a:lnTo>
                      <a:pt x="13" y="21"/>
                    </a:lnTo>
                    <a:lnTo>
                      <a:pt x="10" y="26"/>
                    </a:lnTo>
                    <a:close/>
                  </a:path>
                </a:pathLst>
              </a:custGeom>
              <a:solidFill>
                <a:srgbClr val="FAF400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62537" name="Freeform 41"/>
              <p:cNvSpPr>
                <a:spLocks/>
              </p:cNvSpPr>
              <p:nvPr/>
            </p:nvSpPr>
            <p:spPr bwMode="auto">
              <a:xfrm>
                <a:off x="1021" y="3608"/>
                <a:ext cx="20" cy="14"/>
              </a:xfrm>
              <a:custGeom>
                <a:avLst/>
                <a:gdLst>
                  <a:gd name="T0" fmla="*/ 2 w 4"/>
                  <a:gd name="T1" fmla="*/ 2 h 3"/>
                  <a:gd name="T2" fmla="*/ 2 w 4"/>
                  <a:gd name="T3" fmla="*/ 1 h 3"/>
                  <a:gd name="T4" fmla="*/ 2 w 4"/>
                  <a:gd name="T5" fmla="*/ 1 h 3"/>
                  <a:gd name="T6" fmla="*/ 2 w 4"/>
                  <a:gd name="T7" fmla="*/ 1 h 3"/>
                  <a:gd name="T8" fmla="*/ 2 w 4"/>
                  <a:gd name="T9" fmla="*/ 1 h 3"/>
                  <a:gd name="T10" fmla="*/ 2 w 4"/>
                  <a:gd name="T11" fmla="*/ 1 h 3"/>
                  <a:gd name="T12" fmla="*/ 2 w 4"/>
                  <a:gd name="T13" fmla="*/ 1 h 3"/>
                  <a:gd name="T14" fmla="*/ 1 w 4"/>
                  <a:gd name="T15" fmla="*/ 0 h 3"/>
                  <a:gd name="T16" fmla="*/ 1 w 4"/>
                  <a:gd name="T17" fmla="*/ 0 h 3"/>
                  <a:gd name="T18" fmla="*/ 0 w 4"/>
                  <a:gd name="T19" fmla="*/ 1 h 3"/>
                  <a:gd name="T20" fmla="*/ 0 w 4"/>
                  <a:gd name="T21" fmla="*/ 1 h 3"/>
                  <a:gd name="T22" fmla="*/ 0 w 4"/>
                  <a:gd name="T23" fmla="*/ 1 h 3"/>
                  <a:gd name="T24" fmla="*/ 0 w 4"/>
                  <a:gd name="T25" fmla="*/ 1 h 3"/>
                  <a:gd name="T26" fmla="*/ 0 w 4"/>
                  <a:gd name="T27" fmla="*/ 1 h 3"/>
                  <a:gd name="T28" fmla="*/ 0 w 4"/>
                  <a:gd name="T29" fmla="*/ 1 h 3"/>
                  <a:gd name="T30" fmla="*/ 0 w 4"/>
                  <a:gd name="T31" fmla="*/ 2 h 3"/>
                  <a:gd name="T32" fmla="*/ 0 w 4"/>
                  <a:gd name="T33" fmla="*/ 2 h 3"/>
                  <a:gd name="T34" fmla="*/ 1 w 4"/>
                  <a:gd name="T35" fmla="*/ 2 h 3"/>
                  <a:gd name="T36" fmla="*/ 1 w 4"/>
                  <a:gd name="T37" fmla="*/ 2 h 3"/>
                  <a:gd name="T38" fmla="*/ 1 w 4"/>
                  <a:gd name="T39" fmla="*/ 3 h 3"/>
                  <a:gd name="T40" fmla="*/ 2 w 4"/>
                  <a:gd name="T41" fmla="*/ 3 h 3"/>
                  <a:gd name="T42" fmla="*/ 2 w 4"/>
                  <a:gd name="T43" fmla="*/ 3 h 3"/>
                  <a:gd name="T44" fmla="*/ 3 w 4"/>
                  <a:gd name="T45" fmla="*/ 3 h 3"/>
                  <a:gd name="T46" fmla="*/ 3 w 4"/>
                  <a:gd name="T47" fmla="*/ 3 h 3"/>
                  <a:gd name="T48" fmla="*/ 4 w 4"/>
                  <a:gd name="T49" fmla="*/ 2 h 3"/>
                  <a:gd name="T50" fmla="*/ 4 w 4"/>
                  <a:gd name="T51" fmla="*/ 2 h 3"/>
                  <a:gd name="T52" fmla="*/ 4 w 4"/>
                  <a:gd name="T53" fmla="*/ 2 h 3"/>
                  <a:gd name="T54" fmla="*/ 4 w 4"/>
                  <a:gd name="T55" fmla="*/ 1 h 3"/>
                  <a:gd name="T56" fmla="*/ 4 w 4"/>
                  <a:gd name="T57" fmla="*/ 1 h 3"/>
                  <a:gd name="T58" fmla="*/ 4 w 4"/>
                  <a:gd name="T59" fmla="*/ 1 h 3"/>
                  <a:gd name="T60" fmla="*/ 4 w 4"/>
                  <a:gd name="T61" fmla="*/ 1 h 3"/>
                  <a:gd name="T62" fmla="*/ 4 w 4"/>
                  <a:gd name="T63" fmla="*/ 1 h 3"/>
                  <a:gd name="T64" fmla="*/ 4 w 4"/>
                  <a:gd name="T65" fmla="*/ 0 h 3"/>
                  <a:gd name="T66" fmla="*/ 4 w 4"/>
                  <a:gd name="T67" fmla="*/ 0 h 3"/>
                  <a:gd name="T68" fmla="*/ 4 w 4"/>
                  <a:gd name="T69" fmla="*/ 0 h 3"/>
                  <a:gd name="T70" fmla="*/ 4 w 4"/>
                  <a:gd name="T71" fmla="*/ 0 h 3"/>
                  <a:gd name="T72" fmla="*/ 4 w 4"/>
                  <a:gd name="T73" fmla="*/ 1 h 3"/>
                  <a:gd name="T74" fmla="*/ 3 w 4"/>
                  <a:gd name="T75" fmla="*/ 1 h 3"/>
                  <a:gd name="T76" fmla="*/ 3 w 4"/>
                  <a:gd name="T77" fmla="*/ 1 h 3"/>
                  <a:gd name="T78" fmla="*/ 2 w 4"/>
                  <a:gd name="T79" fmla="*/ 2 h 3"/>
                  <a:gd name="T80" fmla="*/ 2 w 4"/>
                  <a:gd name="T81" fmla="*/ 2 h 3"/>
                  <a:gd name="T82" fmla="*/ 2 w 4"/>
                  <a:gd name="T83" fmla="*/ 2 h 3"/>
                  <a:gd name="T84" fmla="*/ 2 w 4"/>
                  <a:gd name="T85" fmla="*/ 2 h 3"/>
                  <a:gd name="T86" fmla="*/ 2 w 4"/>
                  <a:gd name="T87" fmla="*/ 3 h 3"/>
                  <a:gd name="T88" fmla="*/ 3 w 4"/>
                  <a:gd name="T89" fmla="*/ 3 h 3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4"/>
                  <a:gd name="T136" fmla="*/ 0 h 3"/>
                  <a:gd name="T137" fmla="*/ 4 w 4"/>
                  <a:gd name="T138" fmla="*/ 3 h 3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4" h="3">
                    <a:moveTo>
                      <a:pt x="2" y="2"/>
                    </a:moveTo>
                    <a:lnTo>
                      <a:pt x="2" y="1"/>
                    </a:lnTo>
                    <a:lnTo>
                      <a:pt x="1" y="0"/>
                    </a:lnTo>
                    <a:lnTo>
                      <a:pt x="0" y="1"/>
                    </a:lnTo>
                    <a:lnTo>
                      <a:pt x="0" y="2"/>
                    </a:lnTo>
                    <a:lnTo>
                      <a:pt x="1" y="2"/>
                    </a:lnTo>
                    <a:lnTo>
                      <a:pt x="1" y="3"/>
                    </a:lnTo>
                    <a:lnTo>
                      <a:pt x="2" y="3"/>
                    </a:lnTo>
                    <a:lnTo>
                      <a:pt x="3" y="3"/>
                    </a:lnTo>
                    <a:lnTo>
                      <a:pt x="4" y="2"/>
                    </a:lnTo>
                    <a:lnTo>
                      <a:pt x="4" y="1"/>
                    </a:lnTo>
                    <a:lnTo>
                      <a:pt x="4" y="0"/>
                    </a:lnTo>
                    <a:lnTo>
                      <a:pt x="4" y="1"/>
                    </a:lnTo>
                    <a:lnTo>
                      <a:pt x="3" y="1"/>
                    </a:lnTo>
                    <a:lnTo>
                      <a:pt x="2" y="2"/>
                    </a:lnTo>
                    <a:lnTo>
                      <a:pt x="2" y="3"/>
                    </a:lnTo>
                    <a:lnTo>
                      <a:pt x="3" y="3"/>
                    </a:lnTo>
                  </a:path>
                </a:pathLst>
              </a:custGeom>
              <a:solidFill>
                <a:srgbClr val="E1FEBE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62538" name="Freeform 42"/>
              <p:cNvSpPr>
                <a:spLocks/>
              </p:cNvSpPr>
              <p:nvPr/>
            </p:nvSpPr>
            <p:spPr bwMode="auto">
              <a:xfrm>
                <a:off x="978" y="3610"/>
                <a:ext cx="43" cy="30"/>
              </a:xfrm>
              <a:custGeom>
                <a:avLst/>
                <a:gdLst>
                  <a:gd name="T0" fmla="*/ 7 w 9"/>
                  <a:gd name="T1" fmla="*/ 0 h 6"/>
                  <a:gd name="T2" fmla="*/ 4 w 9"/>
                  <a:gd name="T3" fmla="*/ 0 h 6"/>
                  <a:gd name="T4" fmla="*/ 3 w 9"/>
                  <a:gd name="T5" fmla="*/ 1 h 6"/>
                  <a:gd name="T6" fmla="*/ 3 w 9"/>
                  <a:gd name="T7" fmla="*/ 1 h 6"/>
                  <a:gd name="T8" fmla="*/ 3 w 9"/>
                  <a:gd name="T9" fmla="*/ 2 h 6"/>
                  <a:gd name="T10" fmla="*/ 3 w 9"/>
                  <a:gd name="T11" fmla="*/ 3 h 6"/>
                  <a:gd name="T12" fmla="*/ 2 w 9"/>
                  <a:gd name="T13" fmla="*/ 3 h 6"/>
                  <a:gd name="T14" fmla="*/ 2 w 9"/>
                  <a:gd name="T15" fmla="*/ 3 h 6"/>
                  <a:gd name="T16" fmla="*/ 1 w 9"/>
                  <a:gd name="T17" fmla="*/ 3 h 6"/>
                  <a:gd name="T18" fmla="*/ 1 w 9"/>
                  <a:gd name="T19" fmla="*/ 4 h 6"/>
                  <a:gd name="T20" fmla="*/ 1 w 9"/>
                  <a:gd name="T21" fmla="*/ 5 h 6"/>
                  <a:gd name="T22" fmla="*/ 0 w 9"/>
                  <a:gd name="T23" fmla="*/ 5 h 6"/>
                  <a:gd name="T24" fmla="*/ 0 w 9"/>
                  <a:gd name="T25" fmla="*/ 6 h 6"/>
                  <a:gd name="T26" fmla="*/ 0 w 9"/>
                  <a:gd name="T27" fmla="*/ 6 h 6"/>
                  <a:gd name="T28" fmla="*/ 0 w 9"/>
                  <a:gd name="T29" fmla="*/ 6 h 6"/>
                  <a:gd name="T30" fmla="*/ 0 w 9"/>
                  <a:gd name="T31" fmla="*/ 6 h 6"/>
                  <a:gd name="T32" fmla="*/ 0 w 9"/>
                  <a:gd name="T33" fmla="*/ 6 h 6"/>
                  <a:gd name="T34" fmla="*/ 0 w 9"/>
                  <a:gd name="T35" fmla="*/ 6 h 6"/>
                  <a:gd name="T36" fmla="*/ 0 w 9"/>
                  <a:gd name="T37" fmla="*/ 6 h 6"/>
                  <a:gd name="T38" fmla="*/ 1 w 9"/>
                  <a:gd name="T39" fmla="*/ 6 h 6"/>
                  <a:gd name="T40" fmla="*/ 2 w 9"/>
                  <a:gd name="T41" fmla="*/ 6 h 6"/>
                  <a:gd name="T42" fmla="*/ 3 w 9"/>
                  <a:gd name="T43" fmla="*/ 5 h 6"/>
                  <a:gd name="T44" fmla="*/ 6 w 9"/>
                  <a:gd name="T45" fmla="*/ 3 h 6"/>
                  <a:gd name="T46" fmla="*/ 7 w 9"/>
                  <a:gd name="T47" fmla="*/ 2 h 6"/>
                  <a:gd name="T48" fmla="*/ 8 w 9"/>
                  <a:gd name="T49" fmla="*/ 2 h 6"/>
                  <a:gd name="T50" fmla="*/ 9 w 9"/>
                  <a:gd name="T51" fmla="*/ 1 h 6"/>
                  <a:gd name="T52" fmla="*/ 9 w 9"/>
                  <a:gd name="T53" fmla="*/ 1 h 6"/>
                  <a:gd name="T54" fmla="*/ 9 w 9"/>
                  <a:gd name="T55" fmla="*/ 1 h 6"/>
                  <a:gd name="T56" fmla="*/ 8 w 9"/>
                  <a:gd name="T57" fmla="*/ 0 h 6"/>
                  <a:gd name="T58" fmla="*/ 8 w 9"/>
                  <a:gd name="T59" fmla="*/ 0 h 6"/>
                  <a:gd name="T60" fmla="*/ 8 w 9"/>
                  <a:gd name="T61" fmla="*/ 0 h 6"/>
                  <a:gd name="T62" fmla="*/ 8 w 9"/>
                  <a:gd name="T63" fmla="*/ 0 h 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9"/>
                  <a:gd name="T97" fmla="*/ 0 h 6"/>
                  <a:gd name="T98" fmla="*/ 9 w 9"/>
                  <a:gd name="T99" fmla="*/ 6 h 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9" h="6">
                    <a:moveTo>
                      <a:pt x="8" y="0"/>
                    </a:moveTo>
                    <a:lnTo>
                      <a:pt x="7" y="0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4" y="1"/>
                    </a:lnTo>
                    <a:lnTo>
                      <a:pt x="3" y="1"/>
                    </a:lnTo>
                    <a:lnTo>
                      <a:pt x="3" y="2"/>
                    </a:lnTo>
                    <a:lnTo>
                      <a:pt x="3" y="3"/>
                    </a:lnTo>
                    <a:lnTo>
                      <a:pt x="2" y="3"/>
                    </a:lnTo>
                    <a:lnTo>
                      <a:pt x="1" y="3"/>
                    </a:lnTo>
                    <a:lnTo>
                      <a:pt x="1" y="4"/>
                    </a:lnTo>
                    <a:lnTo>
                      <a:pt x="1" y="5"/>
                    </a:lnTo>
                    <a:lnTo>
                      <a:pt x="0" y="5"/>
                    </a:lnTo>
                    <a:lnTo>
                      <a:pt x="0" y="6"/>
                    </a:lnTo>
                    <a:lnTo>
                      <a:pt x="1" y="6"/>
                    </a:lnTo>
                    <a:lnTo>
                      <a:pt x="2" y="6"/>
                    </a:lnTo>
                    <a:lnTo>
                      <a:pt x="2" y="5"/>
                    </a:lnTo>
                    <a:lnTo>
                      <a:pt x="3" y="5"/>
                    </a:lnTo>
                    <a:lnTo>
                      <a:pt x="5" y="4"/>
                    </a:lnTo>
                    <a:lnTo>
                      <a:pt x="6" y="3"/>
                    </a:lnTo>
                    <a:lnTo>
                      <a:pt x="7" y="2"/>
                    </a:lnTo>
                    <a:lnTo>
                      <a:pt x="8" y="2"/>
                    </a:lnTo>
                    <a:lnTo>
                      <a:pt x="9" y="1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FAF400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62539" name="Freeform 43"/>
              <p:cNvSpPr>
                <a:spLocks/>
              </p:cNvSpPr>
              <p:nvPr/>
            </p:nvSpPr>
            <p:spPr bwMode="auto">
              <a:xfrm>
                <a:off x="934" y="3632"/>
                <a:ext cx="44" cy="34"/>
              </a:xfrm>
              <a:custGeom>
                <a:avLst/>
                <a:gdLst>
                  <a:gd name="T0" fmla="*/ 8 w 9"/>
                  <a:gd name="T1" fmla="*/ 3 h 7"/>
                  <a:gd name="T2" fmla="*/ 8 w 9"/>
                  <a:gd name="T3" fmla="*/ 1 h 7"/>
                  <a:gd name="T4" fmla="*/ 5 w 9"/>
                  <a:gd name="T5" fmla="*/ 3 h 7"/>
                  <a:gd name="T6" fmla="*/ 4 w 9"/>
                  <a:gd name="T7" fmla="*/ 4 h 7"/>
                  <a:gd name="T8" fmla="*/ 4 w 9"/>
                  <a:gd name="T9" fmla="*/ 4 h 7"/>
                  <a:gd name="T10" fmla="*/ 2 w 9"/>
                  <a:gd name="T11" fmla="*/ 5 h 7"/>
                  <a:gd name="T12" fmla="*/ 1 w 9"/>
                  <a:gd name="T13" fmla="*/ 6 h 7"/>
                  <a:gd name="T14" fmla="*/ 0 w 9"/>
                  <a:gd name="T15" fmla="*/ 6 h 7"/>
                  <a:gd name="T16" fmla="*/ 2 w 9"/>
                  <a:gd name="T17" fmla="*/ 6 h 7"/>
                  <a:gd name="T18" fmla="*/ 3 w 9"/>
                  <a:gd name="T19" fmla="*/ 5 h 7"/>
                  <a:gd name="T20" fmla="*/ 6 w 9"/>
                  <a:gd name="T21" fmla="*/ 4 h 7"/>
                  <a:gd name="T22" fmla="*/ 8 w 9"/>
                  <a:gd name="T23" fmla="*/ 3 h 7"/>
                  <a:gd name="T24" fmla="*/ 8 w 9"/>
                  <a:gd name="T25" fmla="*/ 3 h 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9"/>
                  <a:gd name="T40" fmla="*/ 0 h 7"/>
                  <a:gd name="T41" fmla="*/ 9 w 9"/>
                  <a:gd name="T42" fmla="*/ 7 h 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9" h="7">
                    <a:moveTo>
                      <a:pt x="8" y="3"/>
                    </a:moveTo>
                    <a:cubicBezTo>
                      <a:pt x="8" y="2"/>
                      <a:pt x="9" y="1"/>
                      <a:pt x="8" y="1"/>
                    </a:cubicBezTo>
                    <a:cubicBezTo>
                      <a:pt x="7" y="0"/>
                      <a:pt x="5" y="2"/>
                      <a:pt x="5" y="3"/>
                    </a:cubicBezTo>
                    <a:cubicBezTo>
                      <a:pt x="4" y="3"/>
                      <a:pt x="4" y="3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3" y="5"/>
                      <a:pt x="3" y="5"/>
                      <a:pt x="2" y="5"/>
                    </a:cubicBezTo>
                    <a:cubicBezTo>
                      <a:pt x="2" y="5"/>
                      <a:pt x="2" y="5"/>
                      <a:pt x="1" y="6"/>
                    </a:cubicBezTo>
                    <a:cubicBezTo>
                      <a:pt x="1" y="6"/>
                      <a:pt x="0" y="6"/>
                      <a:pt x="0" y="6"/>
                    </a:cubicBezTo>
                    <a:cubicBezTo>
                      <a:pt x="1" y="7"/>
                      <a:pt x="1" y="7"/>
                      <a:pt x="2" y="6"/>
                    </a:cubicBezTo>
                    <a:cubicBezTo>
                      <a:pt x="2" y="6"/>
                      <a:pt x="3" y="5"/>
                      <a:pt x="3" y="5"/>
                    </a:cubicBezTo>
                    <a:cubicBezTo>
                      <a:pt x="4" y="5"/>
                      <a:pt x="5" y="5"/>
                      <a:pt x="6" y="4"/>
                    </a:cubicBezTo>
                    <a:cubicBezTo>
                      <a:pt x="7" y="4"/>
                      <a:pt x="7" y="3"/>
                      <a:pt x="8" y="3"/>
                    </a:cubicBezTo>
                    <a:cubicBezTo>
                      <a:pt x="8" y="3"/>
                      <a:pt x="8" y="3"/>
                      <a:pt x="8" y="3"/>
                    </a:cubicBezTo>
                    <a:close/>
                  </a:path>
                </a:pathLst>
              </a:custGeom>
              <a:solidFill>
                <a:srgbClr val="FFC66D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62540" name="Freeform 44"/>
              <p:cNvSpPr>
                <a:spLocks/>
              </p:cNvSpPr>
              <p:nvPr/>
            </p:nvSpPr>
            <p:spPr bwMode="auto">
              <a:xfrm>
                <a:off x="934" y="3637"/>
                <a:ext cx="39" cy="29"/>
              </a:xfrm>
              <a:custGeom>
                <a:avLst/>
                <a:gdLst>
                  <a:gd name="T0" fmla="*/ 8 w 8"/>
                  <a:gd name="T1" fmla="*/ 2 h 6"/>
                  <a:gd name="T2" fmla="*/ 8 w 8"/>
                  <a:gd name="T3" fmla="*/ 1 h 6"/>
                  <a:gd name="T4" fmla="*/ 8 w 8"/>
                  <a:gd name="T5" fmla="*/ 1 h 6"/>
                  <a:gd name="T6" fmla="*/ 8 w 8"/>
                  <a:gd name="T7" fmla="*/ 0 h 6"/>
                  <a:gd name="T8" fmla="*/ 8 w 8"/>
                  <a:gd name="T9" fmla="*/ 0 h 6"/>
                  <a:gd name="T10" fmla="*/ 8 w 8"/>
                  <a:gd name="T11" fmla="*/ 0 h 6"/>
                  <a:gd name="T12" fmla="*/ 8 w 8"/>
                  <a:gd name="T13" fmla="*/ 0 h 6"/>
                  <a:gd name="T14" fmla="*/ 8 w 8"/>
                  <a:gd name="T15" fmla="*/ 0 h 6"/>
                  <a:gd name="T16" fmla="*/ 8 w 8"/>
                  <a:gd name="T17" fmla="*/ 0 h 6"/>
                  <a:gd name="T18" fmla="*/ 8 w 8"/>
                  <a:gd name="T19" fmla="*/ 0 h 6"/>
                  <a:gd name="T20" fmla="*/ 7 w 8"/>
                  <a:gd name="T21" fmla="*/ 0 h 6"/>
                  <a:gd name="T22" fmla="*/ 7 w 8"/>
                  <a:gd name="T23" fmla="*/ 0 h 6"/>
                  <a:gd name="T24" fmla="*/ 6 w 8"/>
                  <a:gd name="T25" fmla="*/ 0 h 6"/>
                  <a:gd name="T26" fmla="*/ 5 w 8"/>
                  <a:gd name="T27" fmla="*/ 1 h 6"/>
                  <a:gd name="T28" fmla="*/ 5 w 8"/>
                  <a:gd name="T29" fmla="*/ 2 h 6"/>
                  <a:gd name="T30" fmla="*/ 5 w 8"/>
                  <a:gd name="T31" fmla="*/ 2 h 6"/>
                  <a:gd name="T32" fmla="*/ 4 w 8"/>
                  <a:gd name="T33" fmla="*/ 2 h 6"/>
                  <a:gd name="T34" fmla="*/ 4 w 8"/>
                  <a:gd name="T35" fmla="*/ 2 h 6"/>
                  <a:gd name="T36" fmla="*/ 4 w 8"/>
                  <a:gd name="T37" fmla="*/ 2 h 6"/>
                  <a:gd name="T38" fmla="*/ 4 w 8"/>
                  <a:gd name="T39" fmla="*/ 3 h 6"/>
                  <a:gd name="T40" fmla="*/ 4 w 8"/>
                  <a:gd name="T41" fmla="*/ 3 h 6"/>
                  <a:gd name="T42" fmla="*/ 4 w 8"/>
                  <a:gd name="T43" fmla="*/ 3 h 6"/>
                  <a:gd name="T44" fmla="*/ 4 w 8"/>
                  <a:gd name="T45" fmla="*/ 3 h 6"/>
                  <a:gd name="T46" fmla="*/ 2 w 8"/>
                  <a:gd name="T47" fmla="*/ 4 h 6"/>
                  <a:gd name="T48" fmla="*/ 2 w 8"/>
                  <a:gd name="T49" fmla="*/ 4 h 6"/>
                  <a:gd name="T50" fmla="*/ 2 w 8"/>
                  <a:gd name="T51" fmla="*/ 4 h 6"/>
                  <a:gd name="T52" fmla="*/ 2 w 8"/>
                  <a:gd name="T53" fmla="*/ 4 h 6"/>
                  <a:gd name="T54" fmla="*/ 1 w 8"/>
                  <a:gd name="T55" fmla="*/ 4 h 6"/>
                  <a:gd name="T56" fmla="*/ 1 w 8"/>
                  <a:gd name="T57" fmla="*/ 5 h 6"/>
                  <a:gd name="T58" fmla="*/ 1 w 8"/>
                  <a:gd name="T59" fmla="*/ 5 h 6"/>
                  <a:gd name="T60" fmla="*/ 0 w 8"/>
                  <a:gd name="T61" fmla="*/ 5 h 6"/>
                  <a:gd name="T62" fmla="*/ 0 w 8"/>
                  <a:gd name="T63" fmla="*/ 5 h 6"/>
                  <a:gd name="T64" fmla="*/ 0 w 8"/>
                  <a:gd name="T65" fmla="*/ 5 h 6"/>
                  <a:gd name="T66" fmla="*/ 1 w 8"/>
                  <a:gd name="T67" fmla="*/ 6 h 6"/>
                  <a:gd name="T68" fmla="*/ 1 w 8"/>
                  <a:gd name="T69" fmla="*/ 6 h 6"/>
                  <a:gd name="T70" fmla="*/ 1 w 8"/>
                  <a:gd name="T71" fmla="*/ 6 h 6"/>
                  <a:gd name="T72" fmla="*/ 1 w 8"/>
                  <a:gd name="T73" fmla="*/ 6 h 6"/>
                  <a:gd name="T74" fmla="*/ 2 w 8"/>
                  <a:gd name="T75" fmla="*/ 5 h 6"/>
                  <a:gd name="T76" fmla="*/ 2 w 8"/>
                  <a:gd name="T77" fmla="*/ 5 h 6"/>
                  <a:gd name="T78" fmla="*/ 3 w 8"/>
                  <a:gd name="T79" fmla="*/ 5 h 6"/>
                  <a:gd name="T80" fmla="*/ 3 w 8"/>
                  <a:gd name="T81" fmla="*/ 4 h 6"/>
                  <a:gd name="T82" fmla="*/ 3 w 8"/>
                  <a:gd name="T83" fmla="*/ 4 h 6"/>
                  <a:gd name="T84" fmla="*/ 5 w 8"/>
                  <a:gd name="T85" fmla="*/ 4 h 6"/>
                  <a:gd name="T86" fmla="*/ 5 w 8"/>
                  <a:gd name="T87" fmla="*/ 3 h 6"/>
                  <a:gd name="T88" fmla="*/ 6 w 8"/>
                  <a:gd name="T89" fmla="*/ 3 h 6"/>
                  <a:gd name="T90" fmla="*/ 7 w 8"/>
                  <a:gd name="T91" fmla="*/ 3 h 6"/>
                  <a:gd name="T92" fmla="*/ 7 w 8"/>
                  <a:gd name="T93" fmla="*/ 2 h 6"/>
                  <a:gd name="T94" fmla="*/ 7 w 8"/>
                  <a:gd name="T95" fmla="*/ 2 h 6"/>
                  <a:gd name="T96" fmla="*/ 8 w 8"/>
                  <a:gd name="T97" fmla="*/ 2 h 6"/>
                  <a:gd name="T98" fmla="*/ 8 w 8"/>
                  <a:gd name="T99" fmla="*/ 2 h 6"/>
                  <a:gd name="T100" fmla="*/ 8 w 8"/>
                  <a:gd name="T101" fmla="*/ 2 h 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8"/>
                  <a:gd name="T154" fmla="*/ 0 h 6"/>
                  <a:gd name="T155" fmla="*/ 8 w 8"/>
                  <a:gd name="T156" fmla="*/ 6 h 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8" h="6">
                    <a:moveTo>
                      <a:pt x="8" y="2"/>
                    </a:moveTo>
                    <a:lnTo>
                      <a:pt x="8" y="1"/>
                    </a:lnTo>
                    <a:lnTo>
                      <a:pt x="8" y="0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5" y="1"/>
                    </a:lnTo>
                    <a:lnTo>
                      <a:pt x="5" y="2"/>
                    </a:lnTo>
                    <a:lnTo>
                      <a:pt x="4" y="2"/>
                    </a:lnTo>
                    <a:lnTo>
                      <a:pt x="4" y="3"/>
                    </a:lnTo>
                    <a:lnTo>
                      <a:pt x="2" y="4"/>
                    </a:lnTo>
                    <a:lnTo>
                      <a:pt x="1" y="4"/>
                    </a:lnTo>
                    <a:lnTo>
                      <a:pt x="1" y="5"/>
                    </a:lnTo>
                    <a:lnTo>
                      <a:pt x="0" y="5"/>
                    </a:lnTo>
                    <a:lnTo>
                      <a:pt x="1" y="6"/>
                    </a:lnTo>
                    <a:lnTo>
                      <a:pt x="2" y="5"/>
                    </a:lnTo>
                    <a:lnTo>
                      <a:pt x="3" y="5"/>
                    </a:lnTo>
                    <a:lnTo>
                      <a:pt x="3" y="4"/>
                    </a:lnTo>
                    <a:lnTo>
                      <a:pt x="5" y="4"/>
                    </a:lnTo>
                    <a:lnTo>
                      <a:pt x="5" y="3"/>
                    </a:lnTo>
                    <a:lnTo>
                      <a:pt x="6" y="3"/>
                    </a:lnTo>
                    <a:lnTo>
                      <a:pt x="7" y="3"/>
                    </a:lnTo>
                    <a:lnTo>
                      <a:pt x="7" y="2"/>
                    </a:lnTo>
                    <a:lnTo>
                      <a:pt x="8" y="2"/>
                    </a:lnTo>
                    <a:close/>
                  </a:path>
                </a:pathLst>
              </a:custGeom>
              <a:solidFill>
                <a:srgbClr val="FAF400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62541" name="Freeform 45"/>
              <p:cNvSpPr>
                <a:spLocks/>
              </p:cNvSpPr>
              <p:nvPr/>
            </p:nvSpPr>
            <p:spPr bwMode="auto">
              <a:xfrm>
                <a:off x="909" y="3676"/>
                <a:ext cx="5" cy="5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"/>
                  <a:gd name="T13" fmla="*/ 0 h 1"/>
                  <a:gd name="T14" fmla="*/ 1 w 1"/>
                  <a:gd name="T15" fmla="*/ 1 h 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FC66D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62542" name="Freeform 46"/>
              <p:cNvSpPr>
                <a:spLocks/>
              </p:cNvSpPr>
              <p:nvPr/>
            </p:nvSpPr>
            <p:spPr bwMode="auto">
              <a:xfrm>
                <a:off x="909" y="3676"/>
                <a:ext cx="5" cy="5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0 h 1"/>
                  <a:gd name="T8" fmla="*/ 0 w 1"/>
                  <a:gd name="T9" fmla="*/ 0 h 1"/>
                  <a:gd name="T10" fmla="*/ 0 w 1"/>
                  <a:gd name="T11" fmla="*/ 0 h 1"/>
                  <a:gd name="T12" fmla="*/ 0 w 1"/>
                  <a:gd name="T13" fmla="*/ 0 h 1"/>
                  <a:gd name="T14" fmla="*/ 0 w 1"/>
                  <a:gd name="T15" fmla="*/ 0 h 1"/>
                  <a:gd name="T16" fmla="*/ 0 w 1"/>
                  <a:gd name="T17" fmla="*/ 1 h 1"/>
                  <a:gd name="T18" fmla="*/ 0 w 1"/>
                  <a:gd name="T19" fmla="*/ 1 h 1"/>
                  <a:gd name="T20" fmla="*/ 0 w 1"/>
                  <a:gd name="T21" fmla="*/ 1 h 1"/>
                  <a:gd name="T22" fmla="*/ 0 w 1"/>
                  <a:gd name="T23" fmla="*/ 1 h 1"/>
                  <a:gd name="T24" fmla="*/ 0 w 1"/>
                  <a:gd name="T25" fmla="*/ 1 h 1"/>
                  <a:gd name="T26" fmla="*/ 1 w 1"/>
                  <a:gd name="T27" fmla="*/ 1 h 1"/>
                  <a:gd name="T28" fmla="*/ 1 w 1"/>
                  <a:gd name="T29" fmla="*/ 0 h 1"/>
                  <a:gd name="T30" fmla="*/ 1 w 1"/>
                  <a:gd name="T31" fmla="*/ 0 h 1"/>
                  <a:gd name="T32" fmla="*/ 1 w 1"/>
                  <a:gd name="T33" fmla="*/ 0 h 1"/>
                  <a:gd name="T34" fmla="*/ 1 w 1"/>
                  <a:gd name="T35" fmla="*/ 0 h 1"/>
                  <a:gd name="T36" fmla="*/ 1 w 1"/>
                  <a:gd name="T37" fmla="*/ 0 h 1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"/>
                  <a:gd name="T58" fmla="*/ 0 h 1"/>
                  <a:gd name="T59" fmla="*/ 1 w 1"/>
                  <a:gd name="T60" fmla="*/ 1 h 1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" h="1">
                    <a:moveTo>
                      <a:pt x="1" y="0"/>
                    </a:moveTo>
                    <a:lnTo>
                      <a:pt x="1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1" y="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FC66D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62543" name="Freeform 47"/>
              <p:cNvSpPr>
                <a:spLocks/>
              </p:cNvSpPr>
              <p:nvPr/>
            </p:nvSpPr>
            <p:spPr bwMode="auto">
              <a:xfrm>
                <a:off x="870" y="3682"/>
                <a:ext cx="14" cy="14"/>
              </a:xfrm>
              <a:custGeom>
                <a:avLst/>
                <a:gdLst>
                  <a:gd name="T0" fmla="*/ 2 w 3"/>
                  <a:gd name="T1" fmla="*/ 1 h 3"/>
                  <a:gd name="T2" fmla="*/ 3 w 3"/>
                  <a:gd name="T3" fmla="*/ 1 h 3"/>
                  <a:gd name="T4" fmla="*/ 2 w 3"/>
                  <a:gd name="T5" fmla="*/ 1 h 3"/>
                  <a:gd name="T6" fmla="*/ 3 w 3"/>
                  <a:gd name="T7" fmla="*/ 2 h 3"/>
                  <a:gd name="T8" fmla="*/ 2 w 3"/>
                  <a:gd name="T9" fmla="*/ 2 h 3"/>
                  <a:gd name="T10" fmla="*/ 1 w 3"/>
                  <a:gd name="T11" fmla="*/ 3 h 3"/>
                  <a:gd name="T12" fmla="*/ 0 w 3"/>
                  <a:gd name="T13" fmla="*/ 3 h 3"/>
                  <a:gd name="T14" fmla="*/ 1 w 3"/>
                  <a:gd name="T15" fmla="*/ 1 h 3"/>
                  <a:gd name="T16" fmla="*/ 2 w 3"/>
                  <a:gd name="T17" fmla="*/ 1 h 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"/>
                  <a:gd name="T28" fmla="*/ 0 h 3"/>
                  <a:gd name="T29" fmla="*/ 3 w 3"/>
                  <a:gd name="T30" fmla="*/ 3 h 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" h="3">
                    <a:moveTo>
                      <a:pt x="2" y="1"/>
                    </a:moveTo>
                    <a:cubicBezTo>
                      <a:pt x="2" y="0"/>
                      <a:pt x="3" y="0"/>
                      <a:pt x="3" y="1"/>
                    </a:cubicBezTo>
                    <a:cubicBezTo>
                      <a:pt x="3" y="1"/>
                      <a:pt x="3" y="1"/>
                      <a:pt x="2" y="1"/>
                    </a:cubicBezTo>
                    <a:cubicBezTo>
                      <a:pt x="2" y="2"/>
                      <a:pt x="3" y="2"/>
                      <a:pt x="3" y="2"/>
                    </a:cubicBezTo>
                    <a:cubicBezTo>
                      <a:pt x="3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1" y="3"/>
                    </a:cubicBezTo>
                    <a:cubicBezTo>
                      <a:pt x="1" y="3"/>
                      <a:pt x="0" y="3"/>
                      <a:pt x="0" y="3"/>
                    </a:cubicBezTo>
                    <a:cubicBezTo>
                      <a:pt x="0" y="2"/>
                      <a:pt x="1" y="2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FFC66D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62544" name="Freeform 48"/>
              <p:cNvSpPr>
                <a:spLocks/>
              </p:cNvSpPr>
              <p:nvPr/>
            </p:nvSpPr>
            <p:spPr bwMode="auto">
              <a:xfrm>
                <a:off x="875" y="3684"/>
                <a:ext cx="14" cy="9"/>
              </a:xfrm>
              <a:custGeom>
                <a:avLst/>
                <a:gdLst>
                  <a:gd name="T0" fmla="*/ 2 w 3"/>
                  <a:gd name="T1" fmla="*/ 0 h 2"/>
                  <a:gd name="T2" fmla="*/ 2 w 3"/>
                  <a:gd name="T3" fmla="*/ 0 h 2"/>
                  <a:gd name="T4" fmla="*/ 2 w 3"/>
                  <a:gd name="T5" fmla="*/ 0 h 2"/>
                  <a:gd name="T6" fmla="*/ 2 w 3"/>
                  <a:gd name="T7" fmla="*/ 0 h 2"/>
                  <a:gd name="T8" fmla="*/ 3 w 3"/>
                  <a:gd name="T9" fmla="*/ 0 h 2"/>
                  <a:gd name="T10" fmla="*/ 3 w 3"/>
                  <a:gd name="T11" fmla="*/ 0 h 2"/>
                  <a:gd name="T12" fmla="*/ 3 w 3"/>
                  <a:gd name="T13" fmla="*/ 0 h 2"/>
                  <a:gd name="T14" fmla="*/ 3 w 3"/>
                  <a:gd name="T15" fmla="*/ 0 h 2"/>
                  <a:gd name="T16" fmla="*/ 3 w 3"/>
                  <a:gd name="T17" fmla="*/ 0 h 2"/>
                  <a:gd name="T18" fmla="*/ 3 w 3"/>
                  <a:gd name="T19" fmla="*/ 0 h 2"/>
                  <a:gd name="T20" fmla="*/ 3 w 3"/>
                  <a:gd name="T21" fmla="*/ 0 h 2"/>
                  <a:gd name="T22" fmla="*/ 2 w 3"/>
                  <a:gd name="T23" fmla="*/ 0 h 2"/>
                  <a:gd name="T24" fmla="*/ 2 w 3"/>
                  <a:gd name="T25" fmla="*/ 1 h 2"/>
                  <a:gd name="T26" fmla="*/ 3 w 3"/>
                  <a:gd name="T27" fmla="*/ 1 h 2"/>
                  <a:gd name="T28" fmla="*/ 3 w 3"/>
                  <a:gd name="T29" fmla="*/ 1 h 2"/>
                  <a:gd name="T30" fmla="*/ 3 w 3"/>
                  <a:gd name="T31" fmla="*/ 1 h 2"/>
                  <a:gd name="T32" fmla="*/ 2 w 3"/>
                  <a:gd name="T33" fmla="*/ 1 h 2"/>
                  <a:gd name="T34" fmla="*/ 2 w 3"/>
                  <a:gd name="T35" fmla="*/ 1 h 2"/>
                  <a:gd name="T36" fmla="*/ 2 w 3"/>
                  <a:gd name="T37" fmla="*/ 1 h 2"/>
                  <a:gd name="T38" fmla="*/ 2 w 3"/>
                  <a:gd name="T39" fmla="*/ 1 h 2"/>
                  <a:gd name="T40" fmla="*/ 2 w 3"/>
                  <a:gd name="T41" fmla="*/ 1 h 2"/>
                  <a:gd name="T42" fmla="*/ 1 w 3"/>
                  <a:gd name="T43" fmla="*/ 2 h 2"/>
                  <a:gd name="T44" fmla="*/ 1 w 3"/>
                  <a:gd name="T45" fmla="*/ 2 h 2"/>
                  <a:gd name="T46" fmla="*/ 1 w 3"/>
                  <a:gd name="T47" fmla="*/ 2 h 2"/>
                  <a:gd name="T48" fmla="*/ 0 w 3"/>
                  <a:gd name="T49" fmla="*/ 2 h 2"/>
                  <a:gd name="T50" fmla="*/ 0 w 3"/>
                  <a:gd name="T51" fmla="*/ 2 h 2"/>
                  <a:gd name="T52" fmla="*/ 0 w 3"/>
                  <a:gd name="T53" fmla="*/ 1 h 2"/>
                  <a:gd name="T54" fmla="*/ 1 w 3"/>
                  <a:gd name="T55" fmla="*/ 1 h 2"/>
                  <a:gd name="T56" fmla="*/ 1 w 3"/>
                  <a:gd name="T57" fmla="*/ 1 h 2"/>
                  <a:gd name="T58" fmla="*/ 1 w 3"/>
                  <a:gd name="T59" fmla="*/ 1 h 2"/>
                  <a:gd name="T60" fmla="*/ 1 w 3"/>
                  <a:gd name="T61" fmla="*/ 0 h 2"/>
                  <a:gd name="T62" fmla="*/ 2 w 3"/>
                  <a:gd name="T63" fmla="*/ 0 h 2"/>
                  <a:gd name="T64" fmla="*/ 2 w 3"/>
                  <a:gd name="T65" fmla="*/ 0 h 2"/>
                  <a:gd name="T66" fmla="*/ 2 w 3"/>
                  <a:gd name="T67" fmla="*/ 0 h 2"/>
                  <a:gd name="T68" fmla="*/ 2 w 3"/>
                  <a:gd name="T69" fmla="*/ 0 h 2"/>
                  <a:gd name="T70" fmla="*/ 2 w 3"/>
                  <a:gd name="T71" fmla="*/ 0 h 2"/>
                  <a:gd name="T72" fmla="*/ 2 w 3"/>
                  <a:gd name="T73" fmla="*/ 0 h 2"/>
                  <a:gd name="T74" fmla="*/ 2 w 3"/>
                  <a:gd name="T75" fmla="*/ 0 h 2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3"/>
                  <a:gd name="T115" fmla="*/ 0 h 2"/>
                  <a:gd name="T116" fmla="*/ 3 w 3"/>
                  <a:gd name="T117" fmla="*/ 2 h 2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3" h="2">
                    <a:moveTo>
                      <a:pt x="2" y="0"/>
                    </a:moveTo>
                    <a:lnTo>
                      <a:pt x="2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2" y="1"/>
                    </a:lnTo>
                    <a:lnTo>
                      <a:pt x="3" y="1"/>
                    </a:lnTo>
                    <a:lnTo>
                      <a:pt x="2" y="1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1" y="1"/>
                    </a:lnTo>
                    <a:lnTo>
                      <a:pt x="1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FC66D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62545" name="Freeform 49"/>
              <p:cNvSpPr>
                <a:spLocks/>
              </p:cNvSpPr>
              <p:nvPr/>
            </p:nvSpPr>
            <p:spPr bwMode="auto">
              <a:xfrm>
                <a:off x="833" y="3690"/>
                <a:ext cx="19" cy="10"/>
              </a:xfrm>
              <a:custGeom>
                <a:avLst/>
                <a:gdLst>
                  <a:gd name="T0" fmla="*/ 3 w 4"/>
                  <a:gd name="T1" fmla="*/ 1 h 2"/>
                  <a:gd name="T2" fmla="*/ 3 w 4"/>
                  <a:gd name="T3" fmla="*/ 0 h 2"/>
                  <a:gd name="T4" fmla="*/ 4 w 4"/>
                  <a:gd name="T5" fmla="*/ 0 h 2"/>
                  <a:gd name="T6" fmla="*/ 4 w 4"/>
                  <a:gd name="T7" fmla="*/ 1 h 2"/>
                  <a:gd name="T8" fmla="*/ 1 w 4"/>
                  <a:gd name="T9" fmla="*/ 2 h 2"/>
                  <a:gd name="T10" fmla="*/ 3 w 4"/>
                  <a:gd name="T11" fmla="*/ 1 h 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"/>
                  <a:gd name="T19" fmla="*/ 0 h 2"/>
                  <a:gd name="T20" fmla="*/ 4 w 4"/>
                  <a:gd name="T21" fmla="*/ 2 h 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" h="2">
                    <a:moveTo>
                      <a:pt x="3" y="1"/>
                    </a:moveTo>
                    <a:cubicBezTo>
                      <a:pt x="3" y="1"/>
                      <a:pt x="3" y="0"/>
                      <a:pt x="3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3" y="2"/>
                      <a:pt x="2" y="2"/>
                      <a:pt x="1" y="2"/>
                    </a:cubicBezTo>
                    <a:cubicBezTo>
                      <a:pt x="0" y="1"/>
                      <a:pt x="3" y="2"/>
                      <a:pt x="3" y="1"/>
                    </a:cubicBezTo>
                    <a:close/>
                  </a:path>
                </a:pathLst>
              </a:custGeom>
              <a:solidFill>
                <a:srgbClr val="FFC66D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62546" name="Freeform 50"/>
              <p:cNvSpPr>
                <a:spLocks/>
              </p:cNvSpPr>
              <p:nvPr/>
            </p:nvSpPr>
            <p:spPr bwMode="auto">
              <a:xfrm>
                <a:off x="838" y="3690"/>
                <a:ext cx="14" cy="10"/>
              </a:xfrm>
              <a:custGeom>
                <a:avLst/>
                <a:gdLst>
                  <a:gd name="T0" fmla="*/ 2 w 3"/>
                  <a:gd name="T1" fmla="*/ 1 h 2"/>
                  <a:gd name="T2" fmla="*/ 2 w 3"/>
                  <a:gd name="T3" fmla="*/ 1 h 2"/>
                  <a:gd name="T4" fmla="*/ 2 w 3"/>
                  <a:gd name="T5" fmla="*/ 0 h 2"/>
                  <a:gd name="T6" fmla="*/ 2 w 3"/>
                  <a:gd name="T7" fmla="*/ 0 h 2"/>
                  <a:gd name="T8" fmla="*/ 2 w 3"/>
                  <a:gd name="T9" fmla="*/ 0 h 2"/>
                  <a:gd name="T10" fmla="*/ 2 w 3"/>
                  <a:gd name="T11" fmla="*/ 0 h 2"/>
                  <a:gd name="T12" fmla="*/ 2 w 3"/>
                  <a:gd name="T13" fmla="*/ 0 h 2"/>
                  <a:gd name="T14" fmla="*/ 3 w 3"/>
                  <a:gd name="T15" fmla="*/ 0 h 2"/>
                  <a:gd name="T16" fmla="*/ 3 w 3"/>
                  <a:gd name="T17" fmla="*/ 0 h 2"/>
                  <a:gd name="T18" fmla="*/ 3 w 3"/>
                  <a:gd name="T19" fmla="*/ 0 h 2"/>
                  <a:gd name="T20" fmla="*/ 3 w 3"/>
                  <a:gd name="T21" fmla="*/ 1 h 2"/>
                  <a:gd name="T22" fmla="*/ 3 w 3"/>
                  <a:gd name="T23" fmla="*/ 1 h 2"/>
                  <a:gd name="T24" fmla="*/ 3 w 3"/>
                  <a:gd name="T25" fmla="*/ 1 h 2"/>
                  <a:gd name="T26" fmla="*/ 3 w 3"/>
                  <a:gd name="T27" fmla="*/ 1 h 2"/>
                  <a:gd name="T28" fmla="*/ 2 w 3"/>
                  <a:gd name="T29" fmla="*/ 2 h 2"/>
                  <a:gd name="T30" fmla="*/ 1 w 3"/>
                  <a:gd name="T31" fmla="*/ 2 h 2"/>
                  <a:gd name="T32" fmla="*/ 0 w 3"/>
                  <a:gd name="T33" fmla="*/ 2 h 2"/>
                  <a:gd name="T34" fmla="*/ 0 w 3"/>
                  <a:gd name="T35" fmla="*/ 2 h 2"/>
                  <a:gd name="T36" fmla="*/ 0 w 3"/>
                  <a:gd name="T37" fmla="*/ 2 h 2"/>
                  <a:gd name="T38" fmla="*/ 0 w 3"/>
                  <a:gd name="T39" fmla="*/ 2 h 2"/>
                  <a:gd name="T40" fmla="*/ 0 w 3"/>
                  <a:gd name="T41" fmla="*/ 2 h 2"/>
                  <a:gd name="T42" fmla="*/ 0 w 3"/>
                  <a:gd name="T43" fmla="*/ 2 h 2"/>
                  <a:gd name="T44" fmla="*/ 1 w 3"/>
                  <a:gd name="T45" fmla="*/ 2 h 2"/>
                  <a:gd name="T46" fmla="*/ 2 w 3"/>
                  <a:gd name="T47" fmla="*/ 1 h 2"/>
                  <a:gd name="T48" fmla="*/ 2 w 3"/>
                  <a:gd name="T49" fmla="*/ 1 h 2"/>
                  <a:gd name="T50" fmla="*/ 2 w 3"/>
                  <a:gd name="T51" fmla="*/ 1 h 2"/>
                  <a:gd name="T52" fmla="*/ 2 w 3"/>
                  <a:gd name="T53" fmla="*/ 1 h 2"/>
                  <a:gd name="T54" fmla="*/ 2 w 3"/>
                  <a:gd name="T55" fmla="*/ 1 h 2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3"/>
                  <a:gd name="T85" fmla="*/ 0 h 2"/>
                  <a:gd name="T86" fmla="*/ 3 w 3"/>
                  <a:gd name="T87" fmla="*/ 2 h 2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3" h="2">
                    <a:moveTo>
                      <a:pt x="2" y="1"/>
                    </a:moveTo>
                    <a:lnTo>
                      <a:pt x="2" y="1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3" y="1"/>
                    </a:lnTo>
                    <a:lnTo>
                      <a:pt x="2" y="2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1" y="2"/>
                    </a:lnTo>
                    <a:lnTo>
                      <a:pt x="2" y="1"/>
                    </a:lnTo>
                    <a:close/>
                  </a:path>
                </a:pathLst>
              </a:custGeom>
              <a:solidFill>
                <a:srgbClr val="FAF400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62547" name="Freeform 51"/>
              <p:cNvSpPr>
                <a:spLocks/>
              </p:cNvSpPr>
              <p:nvPr/>
            </p:nvSpPr>
            <p:spPr bwMode="auto">
              <a:xfrm>
                <a:off x="814" y="3691"/>
                <a:ext cx="10" cy="15"/>
              </a:xfrm>
              <a:custGeom>
                <a:avLst/>
                <a:gdLst>
                  <a:gd name="T0" fmla="*/ 1 w 2"/>
                  <a:gd name="T1" fmla="*/ 1 h 3"/>
                  <a:gd name="T2" fmla="*/ 0 w 2"/>
                  <a:gd name="T3" fmla="*/ 0 h 3"/>
                  <a:gd name="T4" fmla="*/ 0 w 2"/>
                  <a:gd name="T5" fmla="*/ 0 h 3"/>
                  <a:gd name="T6" fmla="*/ 1 w 2"/>
                  <a:gd name="T7" fmla="*/ 2 h 3"/>
                  <a:gd name="T8" fmla="*/ 0 w 2"/>
                  <a:gd name="T9" fmla="*/ 2 h 3"/>
                  <a:gd name="T10" fmla="*/ 0 w 2"/>
                  <a:gd name="T11" fmla="*/ 2 h 3"/>
                  <a:gd name="T12" fmla="*/ 0 w 2"/>
                  <a:gd name="T13" fmla="*/ 3 h 3"/>
                  <a:gd name="T14" fmla="*/ 1 w 2"/>
                  <a:gd name="T15" fmla="*/ 3 h 3"/>
                  <a:gd name="T16" fmla="*/ 1 w 2"/>
                  <a:gd name="T17" fmla="*/ 3 h 3"/>
                  <a:gd name="T18" fmla="*/ 2 w 2"/>
                  <a:gd name="T19" fmla="*/ 3 h 3"/>
                  <a:gd name="T20" fmla="*/ 2 w 2"/>
                  <a:gd name="T21" fmla="*/ 1 h 3"/>
                  <a:gd name="T22" fmla="*/ 2 w 2"/>
                  <a:gd name="T23" fmla="*/ 0 h 3"/>
                  <a:gd name="T24" fmla="*/ 1 w 2"/>
                  <a:gd name="T25" fmla="*/ 0 h 3"/>
                  <a:gd name="T26" fmla="*/ 1 w 2"/>
                  <a:gd name="T27" fmla="*/ 1 h 3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2"/>
                  <a:gd name="T43" fmla="*/ 0 h 3"/>
                  <a:gd name="T44" fmla="*/ 2 w 2"/>
                  <a:gd name="T45" fmla="*/ 3 h 3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2" h="3">
                    <a:moveTo>
                      <a:pt x="1" y="1"/>
                    </a:move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2" y="3"/>
                      <a:pt x="2" y="3"/>
                    </a:cubicBezTo>
                    <a:cubicBezTo>
                      <a:pt x="2" y="2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FC66D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62548" name="Freeform 52"/>
              <p:cNvSpPr>
                <a:spLocks/>
              </p:cNvSpPr>
              <p:nvPr/>
            </p:nvSpPr>
            <p:spPr bwMode="auto">
              <a:xfrm>
                <a:off x="814" y="3691"/>
                <a:ext cx="10" cy="15"/>
              </a:xfrm>
              <a:custGeom>
                <a:avLst/>
                <a:gdLst>
                  <a:gd name="T0" fmla="*/ 1 w 2"/>
                  <a:gd name="T1" fmla="*/ 1 h 3"/>
                  <a:gd name="T2" fmla="*/ 1 w 2"/>
                  <a:gd name="T3" fmla="*/ 0 h 3"/>
                  <a:gd name="T4" fmla="*/ 1 w 2"/>
                  <a:gd name="T5" fmla="*/ 0 h 3"/>
                  <a:gd name="T6" fmla="*/ 1 w 2"/>
                  <a:gd name="T7" fmla="*/ 0 h 3"/>
                  <a:gd name="T8" fmla="*/ 0 w 2"/>
                  <a:gd name="T9" fmla="*/ 0 h 3"/>
                  <a:gd name="T10" fmla="*/ 0 w 2"/>
                  <a:gd name="T11" fmla="*/ 0 h 3"/>
                  <a:gd name="T12" fmla="*/ 0 w 2"/>
                  <a:gd name="T13" fmla="*/ 1 h 3"/>
                  <a:gd name="T14" fmla="*/ 1 w 2"/>
                  <a:gd name="T15" fmla="*/ 1 h 3"/>
                  <a:gd name="T16" fmla="*/ 1 w 2"/>
                  <a:gd name="T17" fmla="*/ 1 h 3"/>
                  <a:gd name="T18" fmla="*/ 1 w 2"/>
                  <a:gd name="T19" fmla="*/ 2 h 3"/>
                  <a:gd name="T20" fmla="*/ 0 w 2"/>
                  <a:gd name="T21" fmla="*/ 2 h 3"/>
                  <a:gd name="T22" fmla="*/ 0 w 2"/>
                  <a:gd name="T23" fmla="*/ 2 h 3"/>
                  <a:gd name="T24" fmla="*/ 0 w 2"/>
                  <a:gd name="T25" fmla="*/ 2 h 3"/>
                  <a:gd name="T26" fmla="*/ 0 w 2"/>
                  <a:gd name="T27" fmla="*/ 2 h 3"/>
                  <a:gd name="T28" fmla="*/ 0 w 2"/>
                  <a:gd name="T29" fmla="*/ 2 h 3"/>
                  <a:gd name="T30" fmla="*/ 0 w 2"/>
                  <a:gd name="T31" fmla="*/ 2 h 3"/>
                  <a:gd name="T32" fmla="*/ 0 w 2"/>
                  <a:gd name="T33" fmla="*/ 3 h 3"/>
                  <a:gd name="T34" fmla="*/ 1 w 2"/>
                  <a:gd name="T35" fmla="*/ 3 h 3"/>
                  <a:gd name="T36" fmla="*/ 1 w 2"/>
                  <a:gd name="T37" fmla="*/ 3 h 3"/>
                  <a:gd name="T38" fmla="*/ 1 w 2"/>
                  <a:gd name="T39" fmla="*/ 3 h 3"/>
                  <a:gd name="T40" fmla="*/ 1 w 2"/>
                  <a:gd name="T41" fmla="*/ 3 h 3"/>
                  <a:gd name="T42" fmla="*/ 1 w 2"/>
                  <a:gd name="T43" fmla="*/ 3 h 3"/>
                  <a:gd name="T44" fmla="*/ 2 w 2"/>
                  <a:gd name="T45" fmla="*/ 3 h 3"/>
                  <a:gd name="T46" fmla="*/ 2 w 2"/>
                  <a:gd name="T47" fmla="*/ 2 h 3"/>
                  <a:gd name="T48" fmla="*/ 2 w 2"/>
                  <a:gd name="T49" fmla="*/ 1 h 3"/>
                  <a:gd name="T50" fmla="*/ 2 w 2"/>
                  <a:gd name="T51" fmla="*/ 1 h 3"/>
                  <a:gd name="T52" fmla="*/ 2 w 2"/>
                  <a:gd name="T53" fmla="*/ 1 h 3"/>
                  <a:gd name="T54" fmla="*/ 2 w 2"/>
                  <a:gd name="T55" fmla="*/ 0 h 3"/>
                  <a:gd name="T56" fmla="*/ 2 w 2"/>
                  <a:gd name="T57" fmla="*/ 0 h 3"/>
                  <a:gd name="T58" fmla="*/ 2 w 2"/>
                  <a:gd name="T59" fmla="*/ 0 h 3"/>
                  <a:gd name="T60" fmla="*/ 1 w 2"/>
                  <a:gd name="T61" fmla="*/ 0 h 3"/>
                  <a:gd name="T62" fmla="*/ 1 w 2"/>
                  <a:gd name="T63" fmla="*/ 0 h 3"/>
                  <a:gd name="T64" fmla="*/ 1 w 2"/>
                  <a:gd name="T65" fmla="*/ 1 h 3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"/>
                  <a:gd name="T100" fmla="*/ 0 h 3"/>
                  <a:gd name="T101" fmla="*/ 2 w 2"/>
                  <a:gd name="T102" fmla="*/ 3 h 3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" h="3">
                    <a:moveTo>
                      <a:pt x="1" y="1"/>
                    </a:moveTo>
                    <a:lnTo>
                      <a:pt x="1" y="1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1" y="1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3"/>
                    </a:lnTo>
                    <a:lnTo>
                      <a:pt x="2" y="3"/>
                    </a:lnTo>
                    <a:lnTo>
                      <a:pt x="2" y="2"/>
                    </a:lnTo>
                    <a:lnTo>
                      <a:pt x="2" y="1"/>
                    </a:lnTo>
                    <a:lnTo>
                      <a:pt x="2" y="0"/>
                    </a:lnTo>
                    <a:lnTo>
                      <a:pt x="1" y="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FC66D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62549" name="Freeform 53"/>
              <p:cNvSpPr>
                <a:spLocks/>
              </p:cNvSpPr>
              <p:nvPr/>
            </p:nvSpPr>
            <p:spPr bwMode="auto">
              <a:xfrm>
                <a:off x="795" y="3693"/>
                <a:ext cx="15" cy="15"/>
              </a:xfrm>
              <a:custGeom>
                <a:avLst/>
                <a:gdLst>
                  <a:gd name="T0" fmla="*/ 3 w 3"/>
                  <a:gd name="T1" fmla="*/ 3 h 3"/>
                  <a:gd name="T2" fmla="*/ 3 w 3"/>
                  <a:gd name="T3" fmla="*/ 3 h 3"/>
                  <a:gd name="T4" fmla="*/ 3 w 3"/>
                  <a:gd name="T5" fmla="*/ 3 h 3"/>
                  <a:gd name="T6" fmla="*/ 3 w 3"/>
                  <a:gd name="T7" fmla="*/ 3 h 3"/>
                  <a:gd name="T8" fmla="*/ 3 w 3"/>
                  <a:gd name="T9" fmla="*/ 3 h 3"/>
                  <a:gd name="T10" fmla="*/ 3 w 3"/>
                  <a:gd name="T11" fmla="*/ 3 h 3"/>
                  <a:gd name="T12" fmla="*/ 2 w 3"/>
                  <a:gd name="T13" fmla="*/ 2 h 3"/>
                  <a:gd name="T14" fmla="*/ 1 w 3"/>
                  <a:gd name="T15" fmla="*/ 1 h 3"/>
                  <a:gd name="T16" fmla="*/ 1 w 3"/>
                  <a:gd name="T17" fmla="*/ 1 h 3"/>
                  <a:gd name="T18" fmla="*/ 1 w 3"/>
                  <a:gd name="T19" fmla="*/ 1 h 3"/>
                  <a:gd name="T20" fmla="*/ 1 w 3"/>
                  <a:gd name="T21" fmla="*/ 1 h 3"/>
                  <a:gd name="T22" fmla="*/ 1 w 3"/>
                  <a:gd name="T23" fmla="*/ 1 h 3"/>
                  <a:gd name="T24" fmla="*/ 1 w 3"/>
                  <a:gd name="T25" fmla="*/ 0 h 3"/>
                  <a:gd name="T26" fmla="*/ 0 w 3"/>
                  <a:gd name="T27" fmla="*/ 0 h 3"/>
                  <a:gd name="T28" fmla="*/ 0 w 3"/>
                  <a:gd name="T29" fmla="*/ 0 h 3"/>
                  <a:gd name="T30" fmla="*/ 0 w 3"/>
                  <a:gd name="T31" fmla="*/ 0 h 3"/>
                  <a:gd name="T32" fmla="*/ 0 w 3"/>
                  <a:gd name="T33" fmla="*/ 0 h 3"/>
                  <a:gd name="T34" fmla="*/ 0 w 3"/>
                  <a:gd name="T35" fmla="*/ 0 h 3"/>
                  <a:gd name="T36" fmla="*/ 0 w 3"/>
                  <a:gd name="T37" fmla="*/ 0 h 3"/>
                  <a:gd name="T38" fmla="*/ 0 w 3"/>
                  <a:gd name="T39" fmla="*/ 0 h 3"/>
                  <a:gd name="T40" fmla="*/ 0 w 3"/>
                  <a:gd name="T41" fmla="*/ 1 h 3"/>
                  <a:gd name="T42" fmla="*/ 0 w 3"/>
                  <a:gd name="T43" fmla="*/ 1 h 3"/>
                  <a:gd name="T44" fmla="*/ 0 w 3"/>
                  <a:gd name="T45" fmla="*/ 1 h 3"/>
                  <a:gd name="T46" fmla="*/ 0 w 3"/>
                  <a:gd name="T47" fmla="*/ 1 h 3"/>
                  <a:gd name="T48" fmla="*/ 1 w 3"/>
                  <a:gd name="T49" fmla="*/ 1 h 3"/>
                  <a:gd name="T50" fmla="*/ 1 w 3"/>
                  <a:gd name="T51" fmla="*/ 2 h 3"/>
                  <a:gd name="T52" fmla="*/ 1 w 3"/>
                  <a:gd name="T53" fmla="*/ 2 h 3"/>
                  <a:gd name="T54" fmla="*/ 2 w 3"/>
                  <a:gd name="T55" fmla="*/ 3 h 3"/>
                  <a:gd name="T56" fmla="*/ 2 w 3"/>
                  <a:gd name="T57" fmla="*/ 3 h 3"/>
                  <a:gd name="T58" fmla="*/ 3 w 3"/>
                  <a:gd name="T59" fmla="*/ 3 h 3"/>
                  <a:gd name="T60" fmla="*/ 3 w 3"/>
                  <a:gd name="T61" fmla="*/ 3 h 3"/>
                  <a:gd name="T62" fmla="*/ 3 w 3"/>
                  <a:gd name="T63" fmla="*/ 3 h 3"/>
                  <a:gd name="T64" fmla="*/ 3 w 3"/>
                  <a:gd name="T65" fmla="*/ 3 h 3"/>
                  <a:gd name="T66" fmla="*/ 3 w 3"/>
                  <a:gd name="T67" fmla="*/ 3 h 3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3"/>
                  <a:gd name="T103" fmla="*/ 0 h 3"/>
                  <a:gd name="T104" fmla="*/ 3 w 3"/>
                  <a:gd name="T105" fmla="*/ 3 h 3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3" h="3">
                    <a:moveTo>
                      <a:pt x="3" y="3"/>
                    </a:moveTo>
                    <a:lnTo>
                      <a:pt x="3" y="3"/>
                    </a:lnTo>
                    <a:lnTo>
                      <a:pt x="2" y="2"/>
                    </a:lnTo>
                    <a:lnTo>
                      <a:pt x="1" y="1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1" y="1"/>
                    </a:lnTo>
                    <a:lnTo>
                      <a:pt x="1" y="2"/>
                    </a:lnTo>
                    <a:lnTo>
                      <a:pt x="2" y="3"/>
                    </a:lnTo>
                    <a:lnTo>
                      <a:pt x="3" y="3"/>
                    </a:lnTo>
                    <a:close/>
                  </a:path>
                </a:pathLst>
              </a:custGeom>
              <a:solidFill>
                <a:srgbClr val="FFC66D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62550" name="Freeform 54"/>
              <p:cNvSpPr>
                <a:spLocks/>
              </p:cNvSpPr>
              <p:nvPr/>
            </p:nvSpPr>
            <p:spPr bwMode="auto">
              <a:xfrm>
                <a:off x="768" y="3683"/>
                <a:ext cx="19" cy="10"/>
              </a:xfrm>
              <a:custGeom>
                <a:avLst/>
                <a:gdLst>
                  <a:gd name="T0" fmla="*/ 0 w 4"/>
                  <a:gd name="T1" fmla="*/ 1 h 2"/>
                  <a:gd name="T2" fmla="*/ 0 w 4"/>
                  <a:gd name="T3" fmla="*/ 1 h 2"/>
                  <a:gd name="T4" fmla="*/ 1 w 4"/>
                  <a:gd name="T5" fmla="*/ 0 h 2"/>
                  <a:gd name="T6" fmla="*/ 1 w 4"/>
                  <a:gd name="T7" fmla="*/ 0 h 2"/>
                  <a:gd name="T8" fmla="*/ 2 w 4"/>
                  <a:gd name="T9" fmla="*/ 0 h 2"/>
                  <a:gd name="T10" fmla="*/ 3 w 4"/>
                  <a:gd name="T11" fmla="*/ 0 h 2"/>
                  <a:gd name="T12" fmla="*/ 3 w 4"/>
                  <a:gd name="T13" fmla="*/ 0 h 2"/>
                  <a:gd name="T14" fmla="*/ 3 w 4"/>
                  <a:gd name="T15" fmla="*/ 0 h 2"/>
                  <a:gd name="T16" fmla="*/ 3 w 4"/>
                  <a:gd name="T17" fmla="*/ 1 h 2"/>
                  <a:gd name="T18" fmla="*/ 4 w 4"/>
                  <a:gd name="T19" fmla="*/ 1 h 2"/>
                  <a:gd name="T20" fmla="*/ 4 w 4"/>
                  <a:gd name="T21" fmla="*/ 1 h 2"/>
                  <a:gd name="T22" fmla="*/ 4 w 4"/>
                  <a:gd name="T23" fmla="*/ 1 h 2"/>
                  <a:gd name="T24" fmla="*/ 4 w 4"/>
                  <a:gd name="T25" fmla="*/ 1 h 2"/>
                  <a:gd name="T26" fmla="*/ 4 w 4"/>
                  <a:gd name="T27" fmla="*/ 1 h 2"/>
                  <a:gd name="T28" fmla="*/ 4 w 4"/>
                  <a:gd name="T29" fmla="*/ 1 h 2"/>
                  <a:gd name="T30" fmla="*/ 4 w 4"/>
                  <a:gd name="T31" fmla="*/ 1 h 2"/>
                  <a:gd name="T32" fmla="*/ 4 w 4"/>
                  <a:gd name="T33" fmla="*/ 2 h 2"/>
                  <a:gd name="T34" fmla="*/ 4 w 4"/>
                  <a:gd name="T35" fmla="*/ 2 h 2"/>
                  <a:gd name="T36" fmla="*/ 4 w 4"/>
                  <a:gd name="T37" fmla="*/ 2 h 2"/>
                  <a:gd name="T38" fmla="*/ 4 w 4"/>
                  <a:gd name="T39" fmla="*/ 2 h 2"/>
                  <a:gd name="T40" fmla="*/ 3 w 4"/>
                  <a:gd name="T41" fmla="*/ 1 h 2"/>
                  <a:gd name="T42" fmla="*/ 3 w 4"/>
                  <a:gd name="T43" fmla="*/ 1 h 2"/>
                  <a:gd name="T44" fmla="*/ 3 w 4"/>
                  <a:gd name="T45" fmla="*/ 2 h 2"/>
                  <a:gd name="T46" fmla="*/ 3 w 4"/>
                  <a:gd name="T47" fmla="*/ 2 h 2"/>
                  <a:gd name="T48" fmla="*/ 3 w 4"/>
                  <a:gd name="T49" fmla="*/ 2 h 2"/>
                  <a:gd name="T50" fmla="*/ 2 w 4"/>
                  <a:gd name="T51" fmla="*/ 2 h 2"/>
                  <a:gd name="T52" fmla="*/ 2 w 4"/>
                  <a:gd name="T53" fmla="*/ 2 h 2"/>
                  <a:gd name="T54" fmla="*/ 2 w 4"/>
                  <a:gd name="T55" fmla="*/ 2 h 2"/>
                  <a:gd name="T56" fmla="*/ 2 w 4"/>
                  <a:gd name="T57" fmla="*/ 2 h 2"/>
                  <a:gd name="T58" fmla="*/ 2 w 4"/>
                  <a:gd name="T59" fmla="*/ 2 h 2"/>
                  <a:gd name="T60" fmla="*/ 2 w 4"/>
                  <a:gd name="T61" fmla="*/ 2 h 2"/>
                  <a:gd name="T62" fmla="*/ 2 w 4"/>
                  <a:gd name="T63" fmla="*/ 2 h 2"/>
                  <a:gd name="T64" fmla="*/ 1 w 4"/>
                  <a:gd name="T65" fmla="*/ 2 h 2"/>
                  <a:gd name="T66" fmla="*/ 1 w 4"/>
                  <a:gd name="T67" fmla="*/ 2 h 2"/>
                  <a:gd name="T68" fmla="*/ 1 w 4"/>
                  <a:gd name="T69" fmla="*/ 1 h 2"/>
                  <a:gd name="T70" fmla="*/ 1 w 4"/>
                  <a:gd name="T71" fmla="*/ 1 h 2"/>
                  <a:gd name="T72" fmla="*/ 1 w 4"/>
                  <a:gd name="T73" fmla="*/ 1 h 2"/>
                  <a:gd name="T74" fmla="*/ 1 w 4"/>
                  <a:gd name="T75" fmla="*/ 1 h 2"/>
                  <a:gd name="T76" fmla="*/ 1 w 4"/>
                  <a:gd name="T77" fmla="*/ 1 h 2"/>
                  <a:gd name="T78" fmla="*/ 1 w 4"/>
                  <a:gd name="T79" fmla="*/ 1 h 2"/>
                  <a:gd name="T80" fmla="*/ 1 w 4"/>
                  <a:gd name="T81" fmla="*/ 1 h 2"/>
                  <a:gd name="T82" fmla="*/ 1 w 4"/>
                  <a:gd name="T83" fmla="*/ 1 h 2"/>
                  <a:gd name="T84" fmla="*/ 1 w 4"/>
                  <a:gd name="T85" fmla="*/ 1 h 2"/>
                  <a:gd name="T86" fmla="*/ 1 w 4"/>
                  <a:gd name="T87" fmla="*/ 1 h 2"/>
                  <a:gd name="T88" fmla="*/ 1 w 4"/>
                  <a:gd name="T89" fmla="*/ 1 h 2"/>
                  <a:gd name="T90" fmla="*/ 1 w 4"/>
                  <a:gd name="T91" fmla="*/ 1 h 2"/>
                  <a:gd name="T92" fmla="*/ 1 w 4"/>
                  <a:gd name="T93" fmla="*/ 1 h 2"/>
                  <a:gd name="T94" fmla="*/ 0 w 4"/>
                  <a:gd name="T95" fmla="*/ 1 h 2"/>
                  <a:gd name="T96" fmla="*/ 0 w 4"/>
                  <a:gd name="T97" fmla="*/ 1 h 2"/>
                  <a:gd name="T98" fmla="*/ 0 w 4"/>
                  <a:gd name="T99" fmla="*/ 1 h 2"/>
                  <a:gd name="T100" fmla="*/ 0 w 4"/>
                  <a:gd name="T101" fmla="*/ 1 h 2"/>
                  <a:gd name="T102" fmla="*/ 0 w 4"/>
                  <a:gd name="T103" fmla="*/ 1 h 2"/>
                  <a:gd name="T104" fmla="*/ 0 w 4"/>
                  <a:gd name="T105" fmla="*/ 1 h 2"/>
                  <a:gd name="T106" fmla="*/ 0 w 4"/>
                  <a:gd name="T107" fmla="*/ 1 h 2"/>
                  <a:gd name="T108" fmla="*/ 0 w 4"/>
                  <a:gd name="T109" fmla="*/ 1 h 2"/>
                  <a:gd name="T110" fmla="*/ 0 w 4"/>
                  <a:gd name="T111" fmla="*/ 1 h 2"/>
                  <a:gd name="T112" fmla="*/ 0 w 4"/>
                  <a:gd name="T113" fmla="*/ 1 h 2"/>
                  <a:gd name="T114" fmla="*/ 0 w 4"/>
                  <a:gd name="T115" fmla="*/ 1 h 2"/>
                  <a:gd name="T116" fmla="*/ 0 w 4"/>
                  <a:gd name="T117" fmla="*/ 1 h 2"/>
                  <a:gd name="T118" fmla="*/ 0 w 4"/>
                  <a:gd name="T119" fmla="*/ 1 h 2"/>
                  <a:gd name="T120" fmla="*/ 0 w 4"/>
                  <a:gd name="T121" fmla="*/ 1 h 2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4"/>
                  <a:gd name="T184" fmla="*/ 0 h 2"/>
                  <a:gd name="T185" fmla="*/ 4 w 4"/>
                  <a:gd name="T186" fmla="*/ 2 h 2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4" h="2">
                    <a:moveTo>
                      <a:pt x="0" y="1"/>
                    </a:moveTo>
                    <a:lnTo>
                      <a:pt x="0" y="1"/>
                    </a:lnTo>
                    <a:lnTo>
                      <a:pt x="1" y="0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3" y="1"/>
                    </a:lnTo>
                    <a:lnTo>
                      <a:pt x="4" y="1"/>
                    </a:lnTo>
                    <a:lnTo>
                      <a:pt x="4" y="2"/>
                    </a:lnTo>
                    <a:lnTo>
                      <a:pt x="3" y="1"/>
                    </a:lnTo>
                    <a:lnTo>
                      <a:pt x="3" y="2"/>
                    </a:lnTo>
                    <a:lnTo>
                      <a:pt x="2" y="2"/>
                    </a:lnTo>
                    <a:lnTo>
                      <a:pt x="1" y="2"/>
                    </a:lnTo>
                    <a:lnTo>
                      <a:pt x="1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AF400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" name="Group 55"/>
            <p:cNvGrpSpPr>
              <a:grpSpLocks/>
            </p:cNvGrpSpPr>
            <p:nvPr/>
          </p:nvGrpSpPr>
          <p:grpSpPr bwMode="auto">
            <a:xfrm>
              <a:off x="5824538" y="2197100"/>
              <a:ext cx="830262" cy="742950"/>
              <a:chOff x="3562" y="1636"/>
              <a:chExt cx="497" cy="468"/>
            </a:xfrm>
          </p:grpSpPr>
          <p:sp>
            <p:nvSpPr>
              <p:cNvPr id="62534" name="Freeform 56"/>
              <p:cNvSpPr>
                <a:spLocks/>
              </p:cNvSpPr>
              <p:nvPr/>
            </p:nvSpPr>
            <p:spPr bwMode="auto">
              <a:xfrm>
                <a:off x="3806" y="1758"/>
                <a:ext cx="253" cy="346"/>
              </a:xfrm>
              <a:custGeom>
                <a:avLst/>
                <a:gdLst>
                  <a:gd name="T0" fmla="*/ 26 w 52"/>
                  <a:gd name="T1" fmla="*/ 68 h 71"/>
                  <a:gd name="T2" fmla="*/ 43 w 52"/>
                  <a:gd name="T3" fmla="*/ 67 h 71"/>
                  <a:gd name="T4" fmla="*/ 45 w 52"/>
                  <a:gd name="T5" fmla="*/ 62 h 71"/>
                  <a:gd name="T6" fmla="*/ 45 w 52"/>
                  <a:gd name="T7" fmla="*/ 58 h 71"/>
                  <a:gd name="T8" fmla="*/ 48 w 52"/>
                  <a:gd name="T9" fmla="*/ 55 h 71"/>
                  <a:gd name="T10" fmla="*/ 49 w 52"/>
                  <a:gd name="T11" fmla="*/ 52 h 71"/>
                  <a:gd name="T12" fmla="*/ 50 w 52"/>
                  <a:gd name="T13" fmla="*/ 50 h 71"/>
                  <a:gd name="T14" fmla="*/ 51 w 52"/>
                  <a:gd name="T15" fmla="*/ 51 h 71"/>
                  <a:gd name="T16" fmla="*/ 52 w 52"/>
                  <a:gd name="T17" fmla="*/ 50 h 71"/>
                  <a:gd name="T18" fmla="*/ 52 w 52"/>
                  <a:gd name="T19" fmla="*/ 46 h 71"/>
                  <a:gd name="T20" fmla="*/ 51 w 52"/>
                  <a:gd name="T21" fmla="*/ 42 h 71"/>
                  <a:gd name="T22" fmla="*/ 47 w 52"/>
                  <a:gd name="T23" fmla="*/ 28 h 71"/>
                  <a:gd name="T24" fmla="*/ 42 w 52"/>
                  <a:gd name="T25" fmla="*/ 28 h 71"/>
                  <a:gd name="T26" fmla="*/ 36 w 52"/>
                  <a:gd name="T27" fmla="*/ 36 h 71"/>
                  <a:gd name="T28" fmla="*/ 35 w 52"/>
                  <a:gd name="T29" fmla="*/ 35 h 71"/>
                  <a:gd name="T30" fmla="*/ 33 w 52"/>
                  <a:gd name="T31" fmla="*/ 34 h 71"/>
                  <a:gd name="T32" fmla="*/ 33 w 52"/>
                  <a:gd name="T33" fmla="*/ 30 h 71"/>
                  <a:gd name="T34" fmla="*/ 36 w 52"/>
                  <a:gd name="T35" fmla="*/ 28 h 71"/>
                  <a:gd name="T36" fmla="*/ 36 w 52"/>
                  <a:gd name="T37" fmla="*/ 26 h 71"/>
                  <a:gd name="T38" fmla="*/ 38 w 52"/>
                  <a:gd name="T39" fmla="*/ 24 h 71"/>
                  <a:gd name="T40" fmla="*/ 38 w 52"/>
                  <a:gd name="T41" fmla="*/ 17 h 71"/>
                  <a:gd name="T42" fmla="*/ 37 w 52"/>
                  <a:gd name="T43" fmla="*/ 14 h 71"/>
                  <a:gd name="T44" fmla="*/ 35 w 52"/>
                  <a:gd name="T45" fmla="*/ 12 h 71"/>
                  <a:gd name="T46" fmla="*/ 37 w 52"/>
                  <a:gd name="T47" fmla="*/ 10 h 71"/>
                  <a:gd name="T48" fmla="*/ 36 w 52"/>
                  <a:gd name="T49" fmla="*/ 7 h 71"/>
                  <a:gd name="T50" fmla="*/ 30 w 52"/>
                  <a:gd name="T51" fmla="*/ 4 h 71"/>
                  <a:gd name="T52" fmla="*/ 26 w 52"/>
                  <a:gd name="T53" fmla="*/ 2 h 71"/>
                  <a:gd name="T54" fmla="*/ 21 w 52"/>
                  <a:gd name="T55" fmla="*/ 1 h 71"/>
                  <a:gd name="T56" fmla="*/ 18 w 52"/>
                  <a:gd name="T57" fmla="*/ 1 h 71"/>
                  <a:gd name="T58" fmla="*/ 15 w 52"/>
                  <a:gd name="T59" fmla="*/ 3 h 71"/>
                  <a:gd name="T60" fmla="*/ 15 w 52"/>
                  <a:gd name="T61" fmla="*/ 6 h 71"/>
                  <a:gd name="T62" fmla="*/ 16 w 52"/>
                  <a:gd name="T63" fmla="*/ 7 h 71"/>
                  <a:gd name="T64" fmla="*/ 15 w 52"/>
                  <a:gd name="T65" fmla="*/ 8 h 71"/>
                  <a:gd name="T66" fmla="*/ 13 w 52"/>
                  <a:gd name="T67" fmla="*/ 10 h 71"/>
                  <a:gd name="T68" fmla="*/ 12 w 52"/>
                  <a:gd name="T69" fmla="*/ 13 h 71"/>
                  <a:gd name="T70" fmla="*/ 12 w 52"/>
                  <a:gd name="T71" fmla="*/ 17 h 71"/>
                  <a:gd name="T72" fmla="*/ 10 w 52"/>
                  <a:gd name="T73" fmla="*/ 16 h 71"/>
                  <a:gd name="T74" fmla="*/ 10 w 52"/>
                  <a:gd name="T75" fmla="*/ 13 h 71"/>
                  <a:gd name="T76" fmla="*/ 10 w 52"/>
                  <a:gd name="T77" fmla="*/ 11 h 71"/>
                  <a:gd name="T78" fmla="*/ 8 w 52"/>
                  <a:gd name="T79" fmla="*/ 13 h 71"/>
                  <a:gd name="T80" fmla="*/ 8 w 52"/>
                  <a:gd name="T81" fmla="*/ 16 h 71"/>
                  <a:gd name="T82" fmla="*/ 5 w 52"/>
                  <a:gd name="T83" fmla="*/ 17 h 71"/>
                  <a:gd name="T84" fmla="*/ 4 w 52"/>
                  <a:gd name="T85" fmla="*/ 19 h 71"/>
                  <a:gd name="T86" fmla="*/ 3 w 52"/>
                  <a:gd name="T87" fmla="*/ 23 h 71"/>
                  <a:gd name="T88" fmla="*/ 2 w 52"/>
                  <a:gd name="T89" fmla="*/ 28 h 71"/>
                  <a:gd name="T90" fmla="*/ 1 w 52"/>
                  <a:gd name="T91" fmla="*/ 32 h 71"/>
                  <a:gd name="T92" fmla="*/ 2 w 52"/>
                  <a:gd name="T93" fmla="*/ 37 h 71"/>
                  <a:gd name="T94" fmla="*/ 2 w 52"/>
                  <a:gd name="T95" fmla="*/ 41 h 71"/>
                  <a:gd name="T96" fmla="*/ 6 w 52"/>
                  <a:gd name="T97" fmla="*/ 50 h 71"/>
                  <a:gd name="T98" fmla="*/ 7 w 52"/>
                  <a:gd name="T99" fmla="*/ 55 h 71"/>
                  <a:gd name="T100" fmla="*/ 7 w 52"/>
                  <a:gd name="T101" fmla="*/ 56 h 71"/>
                  <a:gd name="T102" fmla="*/ 6 w 52"/>
                  <a:gd name="T103" fmla="*/ 62 h 71"/>
                  <a:gd name="T104" fmla="*/ 2 w 52"/>
                  <a:gd name="T105" fmla="*/ 69 h 71"/>
                  <a:gd name="T106" fmla="*/ 0 w 52"/>
                  <a:gd name="T107" fmla="*/ 71 h 71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52"/>
                  <a:gd name="T163" fmla="*/ 0 h 71"/>
                  <a:gd name="T164" fmla="*/ 52 w 52"/>
                  <a:gd name="T165" fmla="*/ 71 h 71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52" h="71">
                    <a:moveTo>
                      <a:pt x="0" y="71"/>
                    </a:moveTo>
                    <a:lnTo>
                      <a:pt x="26" y="68"/>
                    </a:lnTo>
                    <a:lnTo>
                      <a:pt x="26" y="69"/>
                    </a:lnTo>
                    <a:lnTo>
                      <a:pt x="43" y="67"/>
                    </a:lnTo>
                    <a:lnTo>
                      <a:pt x="43" y="66"/>
                    </a:lnTo>
                    <a:lnTo>
                      <a:pt x="45" y="62"/>
                    </a:lnTo>
                    <a:lnTo>
                      <a:pt x="45" y="61"/>
                    </a:lnTo>
                    <a:lnTo>
                      <a:pt x="45" y="58"/>
                    </a:lnTo>
                    <a:lnTo>
                      <a:pt x="46" y="56"/>
                    </a:lnTo>
                    <a:lnTo>
                      <a:pt x="48" y="55"/>
                    </a:lnTo>
                    <a:lnTo>
                      <a:pt x="48" y="52"/>
                    </a:lnTo>
                    <a:lnTo>
                      <a:pt x="49" y="52"/>
                    </a:lnTo>
                    <a:lnTo>
                      <a:pt x="49" y="51"/>
                    </a:lnTo>
                    <a:lnTo>
                      <a:pt x="50" y="50"/>
                    </a:lnTo>
                    <a:lnTo>
                      <a:pt x="50" y="51"/>
                    </a:lnTo>
                    <a:lnTo>
                      <a:pt x="51" y="51"/>
                    </a:lnTo>
                    <a:lnTo>
                      <a:pt x="52" y="50"/>
                    </a:lnTo>
                    <a:lnTo>
                      <a:pt x="52" y="49"/>
                    </a:lnTo>
                    <a:lnTo>
                      <a:pt x="52" y="46"/>
                    </a:lnTo>
                    <a:lnTo>
                      <a:pt x="52" y="43"/>
                    </a:lnTo>
                    <a:lnTo>
                      <a:pt x="51" y="42"/>
                    </a:lnTo>
                    <a:lnTo>
                      <a:pt x="51" y="37"/>
                    </a:lnTo>
                    <a:lnTo>
                      <a:pt x="47" y="28"/>
                    </a:lnTo>
                    <a:lnTo>
                      <a:pt x="43" y="27"/>
                    </a:lnTo>
                    <a:lnTo>
                      <a:pt x="42" y="28"/>
                    </a:lnTo>
                    <a:lnTo>
                      <a:pt x="40" y="29"/>
                    </a:lnTo>
                    <a:lnTo>
                      <a:pt x="36" y="36"/>
                    </a:lnTo>
                    <a:lnTo>
                      <a:pt x="35" y="36"/>
                    </a:lnTo>
                    <a:lnTo>
                      <a:pt x="35" y="35"/>
                    </a:lnTo>
                    <a:lnTo>
                      <a:pt x="33" y="35"/>
                    </a:lnTo>
                    <a:lnTo>
                      <a:pt x="33" y="34"/>
                    </a:lnTo>
                    <a:lnTo>
                      <a:pt x="32" y="33"/>
                    </a:lnTo>
                    <a:lnTo>
                      <a:pt x="33" y="30"/>
                    </a:lnTo>
                    <a:lnTo>
                      <a:pt x="33" y="29"/>
                    </a:lnTo>
                    <a:lnTo>
                      <a:pt x="36" y="28"/>
                    </a:lnTo>
                    <a:lnTo>
                      <a:pt x="36" y="26"/>
                    </a:lnTo>
                    <a:lnTo>
                      <a:pt x="37" y="24"/>
                    </a:lnTo>
                    <a:lnTo>
                      <a:pt x="38" y="24"/>
                    </a:lnTo>
                    <a:lnTo>
                      <a:pt x="38" y="22"/>
                    </a:lnTo>
                    <a:lnTo>
                      <a:pt x="38" y="17"/>
                    </a:lnTo>
                    <a:lnTo>
                      <a:pt x="38" y="15"/>
                    </a:lnTo>
                    <a:lnTo>
                      <a:pt x="37" y="14"/>
                    </a:lnTo>
                    <a:lnTo>
                      <a:pt x="36" y="12"/>
                    </a:lnTo>
                    <a:lnTo>
                      <a:pt x="35" y="12"/>
                    </a:lnTo>
                    <a:lnTo>
                      <a:pt x="36" y="11"/>
                    </a:lnTo>
                    <a:lnTo>
                      <a:pt x="37" y="10"/>
                    </a:lnTo>
                    <a:lnTo>
                      <a:pt x="36" y="7"/>
                    </a:lnTo>
                    <a:lnTo>
                      <a:pt x="34" y="6"/>
                    </a:lnTo>
                    <a:lnTo>
                      <a:pt x="30" y="4"/>
                    </a:lnTo>
                    <a:lnTo>
                      <a:pt x="27" y="3"/>
                    </a:lnTo>
                    <a:lnTo>
                      <a:pt x="26" y="2"/>
                    </a:lnTo>
                    <a:lnTo>
                      <a:pt x="23" y="2"/>
                    </a:lnTo>
                    <a:lnTo>
                      <a:pt x="21" y="1"/>
                    </a:lnTo>
                    <a:lnTo>
                      <a:pt x="19" y="0"/>
                    </a:lnTo>
                    <a:lnTo>
                      <a:pt x="18" y="1"/>
                    </a:lnTo>
                    <a:lnTo>
                      <a:pt x="17" y="1"/>
                    </a:lnTo>
                    <a:lnTo>
                      <a:pt x="15" y="3"/>
                    </a:lnTo>
                    <a:lnTo>
                      <a:pt x="15" y="5"/>
                    </a:lnTo>
                    <a:lnTo>
                      <a:pt x="15" y="6"/>
                    </a:lnTo>
                    <a:lnTo>
                      <a:pt x="16" y="6"/>
                    </a:lnTo>
                    <a:lnTo>
                      <a:pt x="16" y="7"/>
                    </a:lnTo>
                    <a:lnTo>
                      <a:pt x="15" y="8"/>
                    </a:lnTo>
                    <a:lnTo>
                      <a:pt x="14" y="8"/>
                    </a:lnTo>
                    <a:lnTo>
                      <a:pt x="13" y="10"/>
                    </a:lnTo>
                    <a:lnTo>
                      <a:pt x="12" y="11"/>
                    </a:lnTo>
                    <a:lnTo>
                      <a:pt x="12" y="13"/>
                    </a:lnTo>
                    <a:lnTo>
                      <a:pt x="13" y="15"/>
                    </a:lnTo>
                    <a:lnTo>
                      <a:pt x="12" y="17"/>
                    </a:lnTo>
                    <a:lnTo>
                      <a:pt x="10" y="18"/>
                    </a:lnTo>
                    <a:lnTo>
                      <a:pt x="10" y="16"/>
                    </a:lnTo>
                    <a:lnTo>
                      <a:pt x="10" y="14"/>
                    </a:lnTo>
                    <a:lnTo>
                      <a:pt x="10" y="13"/>
                    </a:lnTo>
                    <a:lnTo>
                      <a:pt x="10" y="12"/>
                    </a:lnTo>
                    <a:lnTo>
                      <a:pt x="10" y="11"/>
                    </a:lnTo>
                    <a:lnTo>
                      <a:pt x="9" y="12"/>
                    </a:lnTo>
                    <a:lnTo>
                      <a:pt x="8" y="13"/>
                    </a:lnTo>
                    <a:lnTo>
                      <a:pt x="8" y="15"/>
                    </a:lnTo>
                    <a:lnTo>
                      <a:pt x="8" y="16"/>
                    </a:lnTo>
                    <a:lnTo>
                      <a:pt x="7" y="16"/>
                    </a:lnTo>
                    <a:lnTo>
                      <a:pt x="5" y="17"/>
                    </a:lnTo>
                    <a:lnTo>
                      <a:pt x="5" y="18"/>
                    </a:lnTo>
                    <a:lnTo>
                      <a:pt x="4" y="19"/>
                    </a:lnTo>
                    <a:lnTo>
                      <a:pt x="3" y="21"/>
                    </a:lnTo>
                    <a:lnTo>
                      <a:pt x="3" y="23"/>
                    </a:lnTo>
                    <a:lnTo>
                      <a:pt x="3" y="26"/>
                    </a:lnTo>
                    <a:lnTo>
                      <a:pt x="2" y="28"/>
                    </a:lnTo>
                    <a:lnTo>
                      <a:pt x="1" y="31"/>
                    </a:lnTo>
                    <a:lnTo>
                      <a:pt x="1" y="32"/>
                    </a:lnTo>
                    <a:lnTo>
                      <a:pt x="1" y="33"/>
                    </a:lnTo>
                    <a:lnTo>
                      <a:pt x="2" y="37"/>
                    </a:lnTo>
                    <a:lnTo>
                      <a:pt x="1" y="39"/>
                    </a:lnTo>
                    <a:lnTo>
                      <a:pt x="2" y="41"/>
                    </a:lnTo>
                    <a:lnTo>
                      <a:pt x="5" y="46"/>
                    </a:lnTo>
                    <a:lnTo>
                      <a:pt x="6" y="50"/>
                    </a:lnTo>
                    <a:lnTo>
                      <a:pt x="6" y="54"/>
                    </a:lnTo>
                    <a:lnTo>
                      <a:pt x="7" y="55"/>
                    </a:lnTo>
                    <a:lnTo>
                      <a:pt x="7" y="56"/>
                    </a:lnTo>
                    <a:lnTo>
                      <a:pt x="6" y="59"/>
                    </a:lnTo>
                    <a:lnTo>
                      <a:pt x="6" y="62"/>
                    </a:lnTo>
                    <a:lnTo>
                      <a:pt x="5" y="64"/>
                    </a:lnTo>
                    <a:lnTo>
                      <a:pt x="2" y="69"/>
                    </a:lnTo>
                    <a:lnTo>
                      <a:pt x="1" y="71"/>
                    </a:lnTo>
                    <a:lnTo>
                      <a:pt x="0" y="71"/>
                    </a:lnTo>
                    <a:close/>
                  </a:path>
                </a:pathLst>
              </a:custGeom>
              <a:solidFill>
                <a:srgbClr val="F45C2C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62535" name="Freeform 57"/>
              <p:cNvSpPr>
                <a:spLocks/>
              </p:cNvSpPr>
              <p:nvPr/>
            </p:nvSpPr>
            <p:spPr bwMode="auto">
              <a:xfrm>
                <a:off x="3562" y="1636"/>
                <a:ext cx="405" cy="200"/>
              </a:xfrm>
              <a:custGeom>
                <a:avLst/>
                <a:gdLst>
                  <a:gd name="T0" fmla="*/ 4 w 83"/>
                  <a:gd name="T1" fmla="*/ 16 h 41"/>
                  <a:gd name="T2" fmla="*/ 8 w 83"/>
                  <a:gd name="T3" fmla="*/ 13 h 41"/>
                  <a:gd name="T4" fmla="*/ 20 w 83"/>
                  <a:gd name="T5" fmla="*/ 6 h 41"/>
                  <a:gd name="T6" fmla="*/ 26 w 83"/>
                  <a:gd name="T7" fmla="*/ 1 h 41"/>
                  <a:gd name="T8" fmla="*/ 31 w 83"/>
                  <a:gd name="T9" fmla="*/ 1 h 41"/>
                  <a:gd name="T10" fmla="*/ 28 w 83"/>
                  <a:gd name="T11" fmla="*/ 4 h 41"/>
                  <a:gd name="T12" fmla="*/ 23 w 83"/>
                  <a:gd name="T13" fmla="*/ 9 h 41"/>
                  <a:gd name="T14" fmla="*/ 23 w 83"/>
                  <a:gd name="T15" fmla="*/ 12 h 41"/>
                  <a:gd name="T16" fmla="*/ 28 w 83"/>
                  <a:gd name="T17" fmla="*/ 10 h 41"/>
                  <a:gd name="T18" fmla="*/ 39 w 83"/>
                  <a:gd name="T19" fmla="*/ 15 h 41"/>
                  <a:gd name="T20" fmla="*/ 43 w 83"/>
                  <a:gd name="T21" fmla="*/ 16 h 41"/>
                  <a:gd name="T22" fmla="*/ 44 w 83"/>
                  <a:gd name="T23" fmla="*/ 17 h 41"/>
                  <a:gd name="T24" fmla="*/ 49 w 83"/>
                  <a:gd name="T25" fmla="*/ 13 h 41"/>
                  <a:gd name="T26" fmla="*/ 64 w 83"/>
                  <a:gd name="T27" fmla="*/ 8 h 41"/>
                  <a:gd name="T28" fmla="*/ 63 w 83"/>
                  <a:gd name="T29" fmla="*/ 11 h 41"/>
                  <a:gd name="T30" fmla="*/ 66 w 83"/>
                  <a:gd name="T31" fmla="*/ 14 h 41"/>
                  <a:gd name="T32" fmla="*/ 72 w 83"/>
                  <a:gd name="T33" fmla="*/ 13 h 41"/>
                  <a:gd name="T34" fmla="*/ 76 w 83"/>
                  <a:gd name="T35" fmla="*/ 18 h 41"/>
                  <a:gd name="T36" fmla="*/ 82 w 83"/>
                  <a:gd name="T37" fmla="*/ 19 h 41"/>
                  <a:gd name="T38" fmla="*/ 82 w 83"/>
                  <a:gd name="T39" fmla="*/ 21 h 41"/>
                  <a:gd name="T40" fmla="*/ 79 w 83"/>
                  <a:gd name="T41" fmla="*/ 21 h 41"/>
                  <a:gd name="T42" fmla="*/ 75 w 83"/>
                  <a:gd name="T43" fmla="*/ 21 h 41"/>
                  <a:gd name="T44" fmla="*/ 69 w 83"/>
                  <a:gd name="T45" fmla="*/ 21 h 41"/>
                  <a:gd name="T46" fmla="*/ 69 w 83"/>
                  <a:gd name="T47" fmla="*/ 24 h 41"/>
                  <a:gd name="T48" fmla="*/ 62 w 83"/>
                  <a:gd name="T49" fmla="*/ 21 h 41"/>
                  <a:gd name="T50" fmla="*/ 57 w 83"/>
                  <a:gd name="T51" fmla="*/ 23 h 41"/>
                  <a:gd name="T52" fmla="*/ 55 w 83"/>
                  <a:gd name="T53" fmla="*/ 25 h 41"/>
                  <a:gd name="T54" fmla="*/ 50 w 83"/>
                  <a:gd name="T55" fmla="*/ 25 h 41"/>
                  <a:gd name="T56" fmla="*/ 46 w 83"/>
                  <a:gd name="T57" fmla="*/ 30 h 41"/>
                  <a:gd name="T58" fmla="*/ 47 w 83"/>
                  <a:gd name="T59" fmla="*/ 28 h 41"/>
                  <a:gd name="T60" fmla="*/ 44 w 83"/>
                  <a:gd name="T61" fmla="*/ 28 h 41"/>
                  <a:gd name="T62" fmla="*/ 42 w 83"/>
                  <a:gd name="T63" fmla="*/ 27 h 41"/>
                  <a:gd name="T64" fmla="*/ 40 w 83"/>
                  <a:gd name="T65" fmla="*/ 32 h 41"/>
                  <a:gd name="T66" fmla="*/ 36 w 83"/>
                  <a:gd name="T67" fmla="*/ 38 h 41"/>
                  <a:gd name="T68" fmla="*/ 34 w 83"/>
                  <a:gd name="T69" fmla="*/ 39 h 41"/>
                  <a:gd name="T70" fmla="*/ 35 w 83"/>
                  <a:gd name="T71" fmla="*/ 36 h 41"/>
                  <a:gd name="T72" fmla="*/ 32 w 83"/>
                  <a:gd name="T73" fmla="*/ 36 h 41"/>
                  <a:gd name="T74" fmla="*/ 30 w 83"/>
                  <a:gd name="T75" fmla="*/ 29 h 41"/>
                  <a:gd name="T76" fmla="*/ 29 w 83"/>
                  <a:gd name="T77" fmla="*/ 28 h 41"/>
                  <a:gd name="T78" fmla="*/ 23 w 83"/>
                  <a:gd name="T79" fmla="*/ 26 h 41"/>
                  <a:gd name="T80" fmla="*/ 22 w 83"/>
                  <a:gd name="T81" fmla="*/ 26 h 41"/>
                  <a:gd name="T82" fmla="*/ 16 w 83"/>
                  <a:gd name="T83" fmla="*/ 24 h 41"/>
                  <a:gd name="T84" fmla="*/ 4 w 83"/>
                  <a:gd name="T85" fmla="*/ 19 h 41"/>
                  <a:gd name="T86" fmla="*/ 0 w 83"/>
                  <a:gd name="T87" fmla="*/ 17 h 41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83"/>
                  <a:gd name="T133" fmla="*/ 0 h 41"/>
                  <a:gd name="T134" fmla="*/ 83 w 83"/>
                  <a:gd name="T135" fmla="*/ 41 h 41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83" h="41">
                    <a:moveTo>
                      <a:pt x="0" y="17"/>
                    </a:moveTo>
                    <a:lnTo>
                      <a:pt x="3" y="17"/>
                    </a:lnTo>
                    <a:lnTo>
                      <a:pt x="4" y="16"/>
                    </a:lnTo>
                    <a:lnTo>
                      <a:pt x="7" y="14"/>
                    </a:lnTo>
                    <a:lnTo>
                      <a:pt x="7" y="13"/>
                    </a:lnTo>
                    <a:lnTo>
                      <a:pt x="8" y="13"/>
                    </a:lnTo>
                    <a:lnTo>
                      <a:pt x="13" y="11"/>
                    </a:lnTo>
                    <a:lnTo>
                      <a:pt x="16" y="10"/>
                    </a:lnTo>
                    <a:lnTo>
                      <a:pt x="20" y="6"/>
                    </a:lnTo>
                    <a:lnTo>
                      <a:pt x="21" y="5"/>
                    </a:lnTo>
                    <a:lnTo>
                      <a:pt x="24" y="2"/>
                    </a:lnTo>
                    <a:lnTo>
                      <a:pt x="26" y="1"/>
                    </a:lnTo>
                    <a:lnTo>
                      <a:pt x="30" y="0"/>
                    </a:lnTo>
                    <a:lnTo>
                      <a:pt x="31" y="1"/>
                    </a:lnTo>
                    <a:lnTo>
                      <a:pt x="29" y="2"/>
                    </a:lnTo>
                    <a:lnTo>
                      <a:pt x="28" y="2"/>
                    </a:lnTo>
                    <a:lnTo>
                      <a:pt x="28" y="4"/>
                    </a:lnTo>
                    <a:lnTo>
                      <a:pt x="25" y="7"/>
                    </a:lnTo>
                    <a:lnTo>
                      <a:pt x="24" y="8"/>
                    </a:lnTo>
                    <a:lnTo>
                      <a:pt x="23" y="9"/>
                    </a:lnTo>
                    <a:lnTo>
                      <a:pt x="23" y="11"/>
                    </a:lnTo>
                    <a:lnTo>
                      <a:pt x="23" y="13"/>
                    </a:lnTo>
                    <a:lnTo>
                      <a:pt x="23" y="12"/>
                    </a:lnTo>
                    <a:lnTo>
                      <a:pt x="26" y="10"/>
                    </a:lnTo>
                    <a:lnTo>
                      <a:pt x="27" y="10"/>
                    </a:lnTo>
                    <a:lnTo>
                      <a:pt x="28" y="10"/>
                    </a:lnTo>
                    <a:lnTo>
                      <a:pt x="33" y="12"/>
                    </a:lnTo>
                    <a:lnTo>
                      <a:pt x="36" y="16"/>
                    </a:lnTo>
                    <a:lnTo>
                      <a:pt x="39" y="15"/>
                    </a:lnTo>
                    <a:lnTo>
                      <a:pt x="41" y="16"/>
                    </a:lnTo>
                    <a:lnTo>
                      <a:pt x="42" y="16"/>
                    </a:lnTo>
                    <a:lnTo>
                      <a:pt x="43" y="16"/>
                    </a:lnTo>
                    <a:lnTo>
                      <a:pt x="44" y="17"/>
                    </a:lnTo>
                    <a:lnTo>
                      <a:pt x="45" y="17"/>
                    </a:lnTo>
                    <a:lnTo>
                      <a:pt x="46" y="15"/>
                    </a:lnTo>
                    <a:lnTo>
                      <a:pt x="49" y="13"/>
                    </a:lnTo>
                    <a:lnTo>
                      <a:pt x="59" y="10"/>
                    </a:lnTo>
                    <a:lnTo>
                      <a:pt x="62" y="9"/>
                    </a:lnTo>
                    <a:lnTo>
                      <a:pt x="64" y="8"/>
                    </a:lnTo>
                    <a:lnTo>
                      <a:pt x="64" y="9"/>
                    </a:lnTo>
                    <a:lnTo>
                      <a:pt x="63" y="10"/>
                    </a:lnTo>
                    <a:lnTo>
                      <a:pt x="63" y="11"/>
                    </a:lnTo>
                    <a:lnTo>
                      <a:pt x="65" y="14"/>
                    </a:lnTo>
                    <a:lnTo>
                      <a:pt x="66" y="14"/>
                    </a:lnTo>
                    <a:lnTo>
                      <a:pt x="68" y="14"/>
                    </a:lnTo>
                    <a:lnTo>
                      <a:pt x="69" y="14"/>
                    </a:lnTo>
                    <a:lnTo>
                      <a:pt x="72" y="13"/>
                    </a:lnTo>
                    <a:lnTo>
                      <a:pt x="73" y="14"/>
                    </a:lnTo>
                    <a:lnTo>
                      <a:pt x="75" y="17"/>
                    </a:lnTo>
                    <a:lnTo>
                      <a:pt x="76" y="18"/>
                    </a:lnTo>
                    <a:lnTo>
                      <a:pt x="79" y="19"/>
                    </a:lnTo>
                    <a:lnTo>
                      <a:pt x="81" y="18"/>
                    </a:lnTo>
                    <a:lnTo>
                      <a:pt x="82" y="19"/>
                    </a:lnTo>
                    <a:lnTo>
                      <a:pt x="83" y="19"/>
                    </a:lnTo>
                    <a:lnTo>
                      <a:pt x="83" y="20"/>
                    </a:lnTo>
                    <a:lnTo>
                      <a:pt x="82" y="21"/>
                    </a:lnTo>
                    <a:lnTo>
                      <a:pt x="80" y="21"/>
                    </a:lnTo>
                    <a:lnTo>
                      <a:pt x="79" y="21"/>
                    </a:lnTo>
                    <a:lnTo>
                      <a:pt x="78" y="21"/>
                    </a:lnTo>
                    <a:lnTo>
                      <a:pt x="76" y="21"/>
                    </a:lnTo>
                    <a:lnTo>
                      <a:pt x="75" y="21"/>
                    </a:lnTo>
                    <a:lnTo>
                      <a:pt x="74" y="21"/>
                    </a:lnTo>
                    <a:lnTo>
                      <a:pt x="71" y="22"/>
                    </a:lnTo>
                    <a:lnTo>
                      <a:pt x="69" y="21"/>
                    </a:lnTo>
                    <a:lnTo>
                      <a:pt x="69" y="22"/>
                    </a:lnTo>
                    <a:lnTo>
                      <a:pt x="69" y="23"/>
                    </a:lnTo>
                    <a:lnTo>
                      <a:pt x="69" y="24"/>
                    </a:lnTo>
                    <a:lnTo>
                      <a:pt x="68" y="23"/>
                    </a:lnTo>
                    <a:lnTo>
                      <a:pt x="66" y="22"/>
                    </a:lnTo>
                    <a:lnTo>
                      <a:pt x="62" y="21"/>
                    </a:lnTo>
                    <a:lnTo>
                      <a:pt x="61" y="22"/>
                    </a:lnTo>
                    <a:lnTo>
                      <a:pt x="60" y="21"/>
                    </a:lnTo>
                    <a:lnTo>
                      <a:pt x="57" y="23"/>
                    </a:lnTo>
                    <a:lnTo>
                      <a:pt x="56" y="23"/>
                    </a:lnTo>
                    <a:lnTo>
                      <a:pt x="55" y="24"/>
                    </a:lnTo>
                    <a:lnTo>
                      <a:pt x="55" y="25"/>
                    </a:lnTo>
                    <a:lnTo>
                      <a:pt x="54" y="25"/>
                    </a:lnTo>
                    <a:lnTo>
                      <a:pt x="52" y="24"/>
                    </a:lnTo>
                    <a:lnTo>
                      <a:pt x="50" y="25"/>
                    </a:lnTo>
                    <a:lnTo>
                      <a:pt x="50" y="26"/>
                    </a:lnTo>
                    <a:lnTo>
                      <a:pt x="50" y="27"/>
                    </a:lnTo>
                    <a:lnTo>
                      <a:pt x="46" y="30"/>
                    </a:lnTo>
                    <a:lnTo>
                      <a:pt x="45" y="30"/>
                    </a:lnTo>
                    <a:lnTo>
                      <a:pt x="47" y="28"/>
                    </a:lnTo>
                    <a:lnTo>
                      <a:pt x="47" y="27"/>
                    </a:lnTo>
                    <a:lnTo>
                      <a:pt x="45" y="27"/>
                    </a:lnTo>
                    <a:lnTo>
                      <a:pt x="44" y="28"/>
                    </a:lnTo>
                    <a:lnTo>
                      <a:pt x="43" y="29"/>
                    </a:lnTo>
                    <a:lnTo>
                      <a:pt x="42" y="28"/>
                    </a:lnTo>
                    <a:lnTo>
                      <a:pt x="42" y="27"/>
                    </a:lnTo>
                    <a:lnTo>
                      <a:pt x="41" y="27"/>
                    </a:lnTo>
                    <a:lnTo>
                      <a:pt x="41" y="29"/>
                    </a:lnTo>
                    <a:lnTo>
                      <a:pt x="40" y="32"/>
                    </a:lnTo>
                    <a:lnTo>
                      <a:pt x="39" y="34"/>
                    </a:lnTo>
                    <a:lnTo>
                      <a:pt x="38" y="36"/>
                    </a:lnTo>
                    <a:lnTo>
                      <a:pt x="36" y="38"/>
                    </a:lnTo>
                    <a:lnTo>
                      <a:pt x="36" y="40"/>
                    </a:lnTo>
                    <a:lnTo>
                      <a:pt x="36" y="41"/>
                    </a:lnTo>
                    <a:lnTo>
                      <a:pt x="34" y="39"/>
                    </a:lnTo>
                    <a:lnTo>
                      <a:pt x="34" y="38"/>
                    </a:lnTo>
                    <a:lnTo>
                      <a:pt x="34" y="37"/>
                    </a:lnTo>
                    <a:lnTo>
                      <a:pt x="35" y="36"/>
                    </a:lnTo>
                    <a:lnTo>
                      <a:pt x="34" y="36"/>
                    </a:lnTo>
                    <a:lnTo>
                      <a:pt x="32" y="36"/>
                    </a:lnTo>
                    <a:lnTo>
                      <a:pt x="33" y="32"/>
                    </a:lnTo>
                    <a:lnTo>
                      <a:pt x="32" y="30"/>
                    </a:lnTo>
                    <a:lnTo>
                      <a:pt x="30" y="29"/>
                    </a:lnTo>
                    <a:lnTo>
                      <a:pt x="28" y="29"/>
                    </a:lnTo>
                    <a:lnTo>
                      <a:pt x="28" y="28"/>
                    </a:lnTo>
                    <a:lnTo>
                      <a:pt x="29" y="28"/>
                    </a:lnTo>
                    <a:lnTo>
                      <a:pt x="28" y="27"/>
                    </a:lnTo>
                    <a:lnTo>
                      <a:pt x="26" y="26"/>
                    </a:lnTo>
                    <a:lnTo>
                      <a:pt x="23" y="26"/>
                    </a:lnTo>
                    <a:lnTo>
                      <a:pt x="22" y="26"/>
                    </a:lnTo>
                    <a:lnTo>
                      <a:pt x="20" y="26"/>
                    </a:lnTo>
                    <a:lnTo>
                      <a:pt x="18" y="24"/>
                    </a:lnTo>
                    <a:lnTo>
                      <a:pt x="16" y="24"/>
                    </a:lnTo>
                    <a:lnTo>
                      <a:pt x="5" y="22"/>
                    </a:lnTo>
                    <a:lnTo>
                      <a:pt x="4" y="21"/>
                    </a:lnTo>
                    <a:lnTo>
                      <a:pt x="4" y="19"/>
                    </a:lnTo>
                    <a:lnTo>
                      <a:pt x="3" y="19"/>
                    </a:lnTo>
                    <a:lnTo>
                      <a:pt x="1" y="18"/>
                    </a:lnTo>
                    <a:lnTo>
                      <a:pt x="0" y="17"/>
                    </a:lnTo>
                    <a:close/>
                  </a:path>
                </a:pathLst>
              </a:custGeom>
              <a:solidFill>
                <a:srgbClr val="F45C2C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62504" name="Freeform 58"/>
            <p:cNvSpPr>
              <a:spLocks/>
            </p:cNvSpPr>
            <p:nvPr/>
          </p:nvSpPr>
          <p:spPr bwMode="auto">
            <a:xfrm>
              <a:off x="6159500" y="2917825"/>
              <a:ext cx="327025" cy="557213"/>
            </a:xfrm>
            <a:custGeom>
              <a:avLst/>
              <a:gdLst>
                <a:gd name="T0" fmla="*/ 1 w 40"/>
                <a:gd name="T1" fmla="*/ 5 h 72"/>
                <a:gd name="T2" fmla="*/ 4 w 40"/>
                <a:gd name="T3" fmla="*/ 45 h 72"/>
                <a:gd name="T4" fmla="*/ 4 w 40"/>
                <a:gd name="T5" fmla="*/ 46 h 72"/>
                <a:gd name="T6" fmla="*/ 4 w 40"/>
                <a:gd name="T7" fmla="*/ 47 h 72"/>
                <a:gd name="T8" fmla="*/ 4 w 40"/>
                <a:gd name="T9" fmla="*/ 49 h 72"/>
                <a:gd name="T10" fmla="*/ 5 w 40"/>
                <a:gd name="T11" fmla="*/ 52 h 72"/>
                <a:gd name="T12" fmla="*/ 6 w 40"/>
                <a:gd name="T13" fmla="*/ 56 h 72"/>
                <a:gd name="T14" fmla="*/ 4 w 40"/>
                <a:gd name="T15" fmla="*/ 59 h 72"/>
                <a:gd name="T16" fmla="*/ 4 w 40"/>
                <a:gd name="T17" fmla="*/ 60 h 72"/>
                <a:gd name="T18" fmla="*/ 2 w 40"/>
                <a:gd name="T19" fmla="*/ 63 h 72"/>
                <a:gd name="T20" fmla="*/ 0 w 40"/>
                <a:gd name="T21" fmla="*/ 65 h 72"/>
                <a:gd name="T22" fmla="*/ 0 w 40"/>
                <a:gd name="T23" fmla="*/ 68 h 72"/>
                <a:gd name="T24" fmla="*/ 0 w 40"/>
                <a:gd name="T25" fmla="*/ 71 h 72"/>
                <a:gd name="T26" fmla="*/ 0 w 40"/>
                <a:gd name="T27" fmla="*/ 71 h 72"/>
                <a:gd name="T28" fmla="*/ 0 w 40"/>
                <a:gd name="T29" fmla="*/ 72 h 72"/>
                <a:gd name="T30" fmla="*/ 0 w 40"/>
                <a:gd name="T31" fmla="*/ 72 h 72"/>
                <a:gd name="T32" fmla="*/ 1 w 40"/>
                <a:gd name="T33" fmla="*/ 72 h 72"/>
                <a:gd name="T34" fmla="*/ 2 w 40"/>
                <a:gd name="T35" fmla="*/ 72 h 72"/>
                <a:gd name="T36" fmla="*/ 2 w 40"/>
                <a:gd name="T37" fmla="*/ 71 h 72"/>
                <a:gd name="T38" fmla="*/ 2 w 40"/>
                <a:gd name="T39" fmla="*/ 70 h 72"/>
                <a:gd name="T40" fmla="*/ 5 w 40"/>
                <a:gd name="T41" fmla="*/ 70 h 72"/>
                <a:gd name="T42" fmla="*/ 8 w 40"/>
                <a:gd name="T43" fmla="*/ 69 h 72"/>
                <a:gd name="T44" fmla="*/ 12 w 40"/>
                <a:gd name="T45" fmla="*/ 71 h 72"/>
                <a:gd name="T46" fmla="*/ 12 w 40"/>
                <a:gd name="T47" fmla="*/ 71 h 72"/>
                <a:gd name="T48" fmla="*/ 13 w 40"/>
                <a:gd name="T49" fmla="*/ 71 h 72"/>
                <a:gd name="T50" fmla="*/ 14 w 40"/>
                <a:gd name="T51" fmla="*/ 68 h 72"/>
                <a:gd name="T52" fmla="*/ 16 w 40"/>
                <a:gd name="T53" fmla="*/ 68 h 72"/>
                <a:gd name="T54" fmla="*/ 17 w 40"/>
                <a:gd name="T55" fmla="*/ 69 h 72"/>
                <a:gd name="T56" fmla="*/ 18 w 40"/>
                <a:gd name="T57" fmla="*/ 70 h 72"/>
                <a:gd name="T58" fmla="*/ 19 w 40"/>
                <a:gd name="T59" fmla="*/ 69 h 72"/>
                <a:gd name="T60" fmla="*/ 20 w 40"/>
                <a:gd name="T61" fmla="*/ 65 h 72"/>
                <a:gd name="T62" fmla="*/ 21 w 40"/>
                <a:gd name="T63" fmla="*/ 64 h 72"/>
                <a:gd name="T64" fmla="*/ 22 w 40"/>
                <a:gd name="T65" fmla="*/ 64 h 72"/>
                <a:gd name="T66" fmla="*/ 24 w 40"/>
                <a:gd name="T67" fmla="*/ 66 h 72"/>
                <a:gd name="T68" fmla="*/ 27 w 40"/>
                <a:gd name="T69" fmla="*/ 66 h 72"/>
                <a:gd name="T70" fmla="*/ 28 w 40"/>
                <a:gd name="T71" fmla="*/ 63 h 72"/>
                <a:gd name="T72" fmla="*/ 33 w 40"/>
                <a:gd name="T73" fmla="*/ 56 h 72"/>
                <a:gd name="T74" fmla="*/ 33 w 40"/>
                <a:gd name="T75" fmla="*/ 53 h 72"/>
                <a:gd name="T76" fmla="*/ 34 w 40"/>
                <a:gd name="T77" fmla="*/ 53 h 72"/>
                <a:gd name="T78" fmla="*/ 37 w 40"/>
                <a:gd name="T79" fmla="*/ 53 h 72"/>
                <a:gd name="T80" fmla="*/ 38 w 40"/>
                <a:gd name="T81" fmla="*/ 52 h 72"/>
                <a:gd name="T82" fmla="*/ 40 w 40"/>
                <a:gd name="T83" fmla="*/ 51 h 72"/>
                <a:gd name="T84" fmla="*/ 40 w 40"/>
                <a:gd name="T85" fmla="*/ 50 h 72"/>
                <a:gd name="T86" fmla="*/ 40 w 40"/>
                <a:gd name="T87" fmla="*/ 47 h 72"/>
                <a:gd name="T88" fmla="*/ 40 w 40"/>
                <a:gd name="T89" fmla="*/ 47 h 72"/>
                <a:gd name="T90" fmla="*/ 40 w 40"/>
                <a:gd name="T91" fmla="*/ 45 h 72"/>
                <a:gd name="T92" fmla="*/ 35 w 40"/>
                <a:gd name="T93" fmla="*/ 1 h 72"/>
                <a:gd name="T94" fmla="*/ 35 w 40"/>
                <a:gd name="T95" fmla="*/ 0 h 72"/>
                <a:gd name="T96" fmla="*/ 9 w 40"/>
                <a:gd name="T97" fmla="*/ 3 h 72"/>
                <a:gd name="T98" fmla="*/ 8 w 40"/>
                <a:gd name="T99" fmla="*/ 4 h 72"/>
                <a:gd name="T100" fmla="*/ 6 w 40"/>
                <a:gd name="T101" fmla="*/ 5 h 72"/>
                <a:gd name="T102" fmla="*/ 5 w 40"/>
                <a:gd name="T103" fmla="*/ 6 h 72"/>
                <a:gd name="T104" fmla="*/ 3 w 40"/>
                <a:gd name="T105" fmla="*/ 6 h 72"/>
                <a:gd name="T106" fmla="*/ 1 w 40"/>
                <a:gd name="T107" fmla="*/ 5 h 72"/>
                <a:gd name="T108" fmla="*/ 1 w 40"/>
                <a:gd name="T109" fmla="*/ 5 h 7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40"/>
                <a:gd name="T166" fmla="*/ 0 h 72"/>
                <a:gd name="T167" fmla="*/ 40 w 40"/>
                <a:gd name="T168" fmla="*/ 72 h 72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40" h="72">
                  <a:moveTo>
                    <a:pt x="1" y="5"/>
                  </a:moveTo>
                  <a:lnTo>
                    <a:pt x="4" y="45"/>
                  </a:lnTo>
                  <a:lnTo>
                    <a:pt x="4" y="46"/>
                  </a:lnTo>
                  <a:lnTo>
                    <a:pt x="4" y="47"/>
                  </a:lnTo>
                  <a:lnTo>
                    <a:pt x="4" y="49"/>
                  </a:lnTo>
                  <a:lnTo>
                    <a:pt x="5" y="52"/>
                  </a:lnTo>
                  <a:lnTo>
                    <a:pt x="6" y="56"/>
                  </a:lnTo>
                  <a:lnTo>
                    <a:pt x="4" y="59"/>
                  </a:lnTo>
                  <a:lnTo>
                    <a:pt x="4" y="60"/>
                  </a:lnTo>
                  <a:lnTo>
                    <a:pt x="2" y="63"/>
                  </a:lnTo>
                  <a:lnTo>
                    <a:pt x="0" y="65"/>
                  </a:lnTo>
                  <a:lnTo>
                    <a:pt x="0" y="68"/>
                  </a:lnTo>
                  <a:lnTo>
                    <a:pt x="0" y="71"/>
                  </a:lnTo>
                  <a:lnTo>
                    <a:pt x="0" y="72"/>
                  </a:lnTo>
                  <a:lnTo>
                    <a:pt x="1" y="72"/>
                  </a:lnTo>
                  <a:lnTo>
                    <a:pt x="2" y="72"/>
                  </a:lnTo>
                  <a:lnTo>
                    <a:pt x="2" y="71"/>
                  </a:lnTo>
                  <a:lnTo>
                    <a:pt x="2" y="70"/>
                  </a:lnTo>
                  <a:lnTo>
                    <a:pt x="5" y="70"/>
                  </a:lnTo>
                  <a:lnTo>
                    <a:pt x="8" y="69"/>
                  </a:lnTo>
                  <a:lnTo>
                    <a:pt x="12" y="71"/>
                  </a:lnTo>
                  <a:lnTo>
                    <a:pt x="13" y="71"/>
                  </a:lnTo>
                  <a:lnTo>
                    <a:pt x="14" y="68"/>
                  </a:lnTo>
                  <a:lnTo>
                    <a:pt x="16" y="68"/>
                  </a:lnTo>
                  <a:lnTo>
                    <a:pt x="17" y="69"/>
                  </a:lnTo>
                  <a:lnTo>
                    <a:pt x="18" y="70"/>
                  </a:lnTo>
                  <a:lnTo>
                    <a:pt x="19" y="69"/>
                  </a:lnTo>
                  <a:lnTo>
                    <a:pt x="20" y="65"/>
                  </a:lnTo>
                  <a:lnTo>
                    <a:pt x="21" y="64"/>
                  </a:lnTo>
                  <a:lnTo>
                    <a:pt x="22" y="64"/>
                  </a:lnTo>
                  <a:lnTo>
                    <a:pt x="24" y="66"/>
                  </a:lnTo>
                  <a:lnTo>
                    <a:pt x="27" y="66"/>
                  </a:lnTo>
                  <a:lnTo>
                    <a:pt x="28" y="63"/>
                  </a:lnTo>
                  <a:lnTo>
                    <a:pt x="33" y="56"/>
                  </a:lnTo>
                  <a:lnTo>
                    <a:pt x="33" y="53"/>
                  </a:lnTo>
                  <a:lnTo>
                    <a:pt x="34" y="53"/>
                  </a:lnTo>
                  <a:lnTo>
                    <a:pt x="37" y="53"/>
                  </a:lnTo>
                  <a:lnTo>
                    <a:pt x="38" y="52"/>
                  </a:lnTo>
                  <a:lnTo>
                    <a:pt x="40" y="51"/>
                  </a:lnTo>
                  <a:lnTo>
                    <a:pt x="40" y="50"/>
                  </a:lnTo>
                  <a:lnTo>
                    <a:pt x="40" y="47"/>
                  </a:lnTo>
                  <a:lnTo>
                    <a:pt x="40" y="45"/>
                  </a:lnTo>
                  <a:lnTo>
                    <a:pt x="35" y="1"/>
                  </a:lnTo>
                  <a:lnTo>
                    <a:pt x="35" y="0"/>
                  </a:lnTo>
                  <a:lnTo>
                    <a:pt x="9" y="3"/>
                  </a:lnTo>
                  <a:lnTo>
                    <a:pt x="8" y="4"/>
                  </a:lnTo>
                  <a:lnTo>
                    <a:pt x="6" y="5"/>
                  </a:lnTo>
                  <a:lnTo>
                    <a:pt x="5" y="6"/>
                  </a:lnTo>
                  <a:lnTo>
                    <a:pt x="3" y="6"/>
                  </a:lnTo>
                  <a:lnTo>
                    <a:pt x="1" y="5"/>
                  </a:lnTo>
                  <a:close/>
                </a:path>
              </a:pathLst>
            </a:custGeom>
            <a:solidFill>
              <a:srgbClr val="F45C2C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2505" name="Freeform 59" descr="75%"/>
            <p:cNvSpPr>
              <a:spLocks/>
            </p:cNvSpPr>
            <p:nvPr/>
          </p:nvSpPr>
          <p:spPr bwMode="auto">
            <a:xfrm>
              <a:off x="6721475" y="3730625"/>
              <a:ext cx="560388" cy="409575"/>
            </a:xfrm>
            <a:custGeom>
              <a:avLst/>
              <a:gdLst>
                <a:gd name="T0" fmla="*/ 41 w 69"/>
                <a:gd name="T1" fmla="*/ 53 h 53"/>
                <a:gd name="T2" fmla="*/ 38 w 69"/>
                <a:gd name="T3" fmla="*/ 52 h 53"/>
                <a:gd name="T4" fmla="*/ 37 w 69"/>
                <a:gd name="T5" fmla="*/ 48 h 53"/>
                <a:gd name="T6" fmla="*/ 33 w 69"/>
                <a:gd name="T7" fmla="*/ 44 h 53"/>
                <a:gd name="T8" fmla="*/ 31 w 69"/>
                <a:gd name="T9" fmla="*/ 39 h 53"/>
                <a:gd name="T10" fmla="*/ 29 w 69"/>
                <a:gd name="T11" fmla="*/ 37 h 53"/>
                <a:gd name="T12" fmla="*/ 25 w 69"/>
                <a:gd name="T13" fmla="*/ 34 h 53"/>
                <a:gd name="T14" fmla="*/ 23 w 69"/>
                <a:gd name="T15" fmla="*/ 32 h 53"/>
                <a:gd name="T16" fmla="*/ 22 w 69"/>
                <a:gd name="T17" fmla="*/ 30 h 53"/>
                <a:gd name="T18" fmla="*/ 15 w 69"/>
                <a:gd name="T19" fmla="*/ 25 h 53"/>
                <a:gd name="T20" fmla="*/ 13 w 69"/>
                <a:gd name="T21" fmla="*/ 23 h 53"/>
                <a:gd name="T22" fmla="*/ 10 w 69"/>
                <a:gd name="T23" fmla="*/ 19 h 53"/>
                <a:gd name="T24" fmla="*/ 8 w 69"/>
                <a:gd name="T25" fmla="*/ 16 h 53"/>
                <a:gd name="T26" fmla="*/ 1 w 69"/>
                <a:gd name="T27" fmla="*/ 14 h 53"/>
                <a:gd name="T28" fmla="*/ 1 w 69"/>
                <a:gd name="T29" fmla="*/ 10 h 53"/>
                <a:gd name="T30" fmla="*/ 3 w 69"/>
                <a:gd name="T31" fmla="*/ 8 h 53"/>
                <a:gd name="T32" fmla="*/ 3 w 69"/>
                <a:gd name="T33" fmla="*/ 7 h 53"/>
                <a:gd name="T34" fmla="*/ 8 w 69"/>
                <a:gd name="T35" fmla="*/ 5 h 53"/>
                <a:gd name="T36" fmla="*/ 12 w 69"/>
                <a:gd name="T37" fmla="*/ 3 h 53"/>
                <a:gd name="T38" fmla="*/ 13 w 69"/>
                <a:gd name="T39" fmla="*/ 2 h 53"/>
                <a:gd name="T40" fmla="*/ 31 w 69"/>
                <a:gd name="T41" fmla="*/ 1 h 53"/>
                <a:gd name="T42" fmla="*/ 31 w 69"/>
                <a:gd name="T43" fmla="*/ 2 h 53"/>
                <a:gd name="T44" fmla="*/ 35 w 69"/>
                <a:gd name="T45" fmla="*/ 4 h 53"/>
                <a:gd name="T46" fmla="*/ 51 w 69"/>
                <a:gd name="T47" fmla="*/ 4 h 53"/>
                <a:gd name="T48" fmla="*/ 68 w 69"/>
                <a:gd name="T49" fmla="*/ 17 h 53"/>
                <a:gd name="T50" fmla="*/ 66 w 69"/>
                <a:gd name="T51" fmla="*/ 19 h 53"/>
                <a:gd name="T52" fmla="*/ 63 w 69"/>
                <a:gd name="T53" fmla="*/ 24 h 53"/>
                <a:gd name="T54" fmla="*/ 62 w 69"/>
                <a:gd name="T55" fmla="*/ 28 h 53"/>
                <a:gd name="T56" fmla="*/ 62 w 69"/>
                <a:gd name="T57" fmla="*/ 30 h 53"/>
                <a:gd name="T58" fmla="*/ 60 w 69"/>
                <a:gd name="T59" fmla="*/ 31 h 53"/>
                <a:gd name="T60" fmla="*/ 59 w 69"/>
                <a:gd name="T61" fmla="*/ 33 h 53"/>
                <a:gd name="T62" fmla="*/ 57 w 69"/>
                <a:gd name="T63" fmla="*/ 35 h 53"/>
                <a:gd name="T64" fmla="*/ 53 w 69"/>
                <a:gd name="T65" fmla="*/ 39 h 53"/>
                <a:gd name="T66" fmla="*/ 50 w 69"/>
                <a:gd name="T67" fmla="*/ 41 h 53"/>
                <a:gd name="T68" fmla="*/ 49 w 69"/>
                <a:gd name="T69" fmla="*/ 43 h 53"/>
                <a:gd name="T70" fmla="*/ 46 w 69"/>
                <a:gd name="T71" fmla="*/ 44 h 53"/>
                <a:gd name="T72" fmla="*/ 46 w 69"/>
                <a:gd name="T73" fmla="*/ 45 h 53"/>
                <a:gd name="T74" fmla="*/ 45 w 69"/>
                <a:gd name="T75" fmla="*/ 47 h 53"/>
                <a:gd name="T76" fmla="*/ 43 w 69"/>
                <a:gd name="T77" fmla="*/ 48 h 53"/>
                <a:gd name="T78" fmla="*/ 43 w 69"/>
                <a:gd name="T79" fmla="*/ 48 h 53"/>
                <a:gd name="T80" fmla="*/ 43 w 69"/>
                <a:gd name="T81" fmla="*/ 49 h 53"/>
                <a:gd name="T82" fmla="*/ 44 w 69"/>
                <a:gd name="T83" fmla="*/ 50 h 53"/>
                <a:gd name="T84" fmla="*/ 42 w 69"/>
                <a:gd name="T85" fmla="*/ 51 h 53"/>
                <a:gd name="T86" fmla="*/ 41 w 69"/>
                <a:gd name="T87" fmla="*/ 52 h 53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69"/>
                <a:gd name="T133" fmla="*/ 0 h 53"/>
                <a:gd name="T134" fmla="*/ 69 w 69"/>
                <a:gd name="T135" fmla="*/ 53 h 53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69" h="53">
                  <a:moveTo>
                    <a:pt x="41" y="52"/>
                  </a:moveTo>
                  <a:lnTo>
                    <a:pt x="41" y="53"/>
                  </a:lnTo>
                  <a:lnTo>
                    <a:pt x="39" y="52"/>
                  </a:lnTo>
                  <a:lnTo>
                    <a:pt x="38" y="52"/>
                  </a:lnTo>
                  <a:lnTo>
                    <a:pt x="38" y="51"/>
                  </a:lnTo>
                  <a:lnTo>
                    <a:pt x="37" y="48"/>
                  </a:lnTo>
                  <a:lnTo>
                    <a:pt x="35" y="45"/>
                  </a:lnTo>
                  <a:lnTo>
                    <a:pt x="33" y="44"/>
                  </a:lnTo>
                  <a:lnTo>
                    <a:pt x="32" y="41"/>
                  </a:lnTo>
                  <a:lnTo>
                    <a:pt x="31" y="39"/>
                  </a:lnTo>
                  <a:lnTo>
                    <a:pt x="30" y="37"/>
                  </a:lnTo>
                  <a:lnTo>
                    <a:pt x="29" y="37"/>
                  </a:lnTo>
                  <a:lnTo>
                    <a:pt x="26" y="36"/>
                  </a:lnTo>
                  <a:lnTo>
                    <a:pt x="25" y="34"/>
                  </a:lnTo>
                  <a:lnTo>
                    <a:pt x="23" y="33"/>
                  </a:lnTo>
                  <a:lnTo>
                    <a:pt x="23" y="32"/>
                  </a:lnTo>
                  <a:lnTo>
                    <a:pt x="22" y="30"/>
                  </a:lnTo>
                  <a:lnTo>
                    <a:pt x="19" y="29"/>
                  </a:lnTo>
                  <a:lnTo>
                    <a:pt x="15" y="25"/>
                  </a:lnTo>
                  <a:lnTo>
                    <a:pt x="13" y="24"/>
                  </a:lnTo>
                  <a:lnTo>
                    <a:pt x="13" y="23"/>
                  </a:lnTo>
                  <a:lnTo>
                    <a:pt x="11" y="21"/>
                  </a:lnTo>
                  <a:lnTo>
                    <a:pt x="10" y="19"/>
                  </a:lnTo>
                  <a:lnTo>
                    <a:pt x="8" y="17"/>
                  </a:lnTo>
                  <a:lnTo>
                    <a:pt x="8" y="16"/>
                  </a:lnTo>
                  <a:lnTo>
                    <a:pt x="5" y="16"/>
                  </a:lnTo>
                  <a:lnTo>
                    <a:pt x="1" y="14"/>
                  </a:lnTo>
                  <a:lnTo>
                    <a:pt x="0" y="13"/>
                  </a:lnTo>
                  <a:lnTo>
                    <a:pt x="1" y="10"/>
                  </a:lnTo>
                  <a:lnTo>
                    <a:pt x="2" y="9"/>
                  </a:lnTo>
                  <a:lnTo>
                    <a:pt x="3" y="8"/>
                  </a:lnTo>
                  <a:lnTo>
                    <a:pt x="3" y="7"/>
                  </a:lnTo>
                  <a:lnTo>
                    <a:pt x="7" y="5"/>
                  </a:lnTo>
                  <a:lnTo>
                    <a:pt x="8" y="5"/>
                  </a:lnTo>
                  <a:lnTo>
                    <a:pt x="12" y="3"/>
                  </a:lnTo>
                  <a:lnTo>
                    <a:pt x="12" y="2"/>
                  </a:lnTo>
                  <a:lnTo>
                    <a:pt x="13" y="2"/>
                  </a:lnTo>
                  <a:lnTo>
                    <a:pt x="31" y="0"/>
                  </a:lnTo>
                  <a:lnTo>
                    <a:pt x="31" y="1"/>
                  </a:lnTo>
                  <a:lnTo>
                    <a:pt x="31" y="2"/>
                  </a:lnTo>
                  <a:lnTo>
                    <a:pt x="32" y="1"/>
                  </a:lnTo>
                  <a:lnTo>
                    <a:pt x="35" y="4"/>
                  </a:lnTo>
                  <a:lnTo>
                    <a:pt x="36" y="6"/>
                  </a:lnTo>
                  <a:lnTo>
                    <a:pt x="51" y="4"/>
                  </a:lnTo>
                  <a:lnTo>
                    <a:pt x="69" y="16"/>
                  </a:lnTo>
                  <a:lnTo>
                    <a:pt x="68" y="17"/>
                  </a:lnTo>
                  <a:lnTo>
                    <a:pt x="67" y="18"/>
                  </a:lnTo>
                  <a:lnTo>
                    <a:pt x="66" y="19"/>
                  </a:lnTo>
                  <a:lnTo>
                    <a:pt x="63" y="23"/>
                  </a:lnTo>
                  <a:lnTo>
                    <a:pt x="63" y="24"/>
                  </a:lnTo>
                  <a:lnTo>
                    <a:pt x="62" y="26"/>
                  </a:lnTo>
                  <a:lnTo>
                    <a:pt x="62" y="28"/>
                  </a:lnTo>
                  <a:lnTo>
                    <a:pt x="62" y="29"/>
                  </a:lnTo>
                  <a:lnTo>
                    <a:pt x="62" y="30"/>
                  </a:lnTo>
                  <a:lnTo>
                    <a:pt x="61" y="31"/>
                  </a:lnTo>
                  <a:lnTo>
                    <a:pt x="60" y="31"/>
                  </a:lnTo>
                  <a:lnTo>
                    <a:pt x="59" y="32"/>
                  </a:lnTo>
                  <a:lnTo>
                    <a:pt x="59" y="33"/>
                  </a:lnTo>
                  <a:lnTo>
                    <a:pt x="58" y="34"/>
                  </a:lnTo>
                  <a:lnTo>
                    <a:pt x="57" y="35"/>
                  </a:lnTo>
                  <a:lnTo>
                    <a:pt x="55" y="37"/>
                  </a:lnTo>
                  <a:lnTo>
                    <a:pt x="53" y="39"/>
                  </a:lnTo>
                  <a:lnTo>
                    <a:pt x="52" y="40"/>
                  </a:lnTo>
                  <a:lnTo>
                    <a:pt x="50" y="41"/>
                  </a:lnTo>
                  <a:lnTo>
                    <a:pt x="50" y="42"/>
                  </a:lnTo>
                  <a:lnTo>
                    <a:pt x="49" y="43"/>
                  </a:lnTo>
                  <a:lnTo>
                    <a:pt x="47" y="44"/>
                  </a:lnTo>
                  <a:lnTo>
                    <a:pt x="46" y="44"/>
                  </a:lnTo>
                  <a:lnTo>
                    <a:pt x="46" y="45"/>
                  </a:lnTo>
                  <a:lnTo>
                    <a:pt x="45" y="47"/>
                  </a:lnTo>
                  <a:lnTo>
                    <a:pt x="44" y="48"/>
                  </a:lnTo>
                  <a:lnTo>
                    <a:pt x="43" y="48"/>
                  </a:lnTo>
                  <a:lnTo>
                    <a:pt x="43" y="49"/>
                  </a:lnTo>
                  <a:lnTo>
                    <a:pt x="44" y="49"/>
                  </a:lnTo>
                  <a:lnTo>
                    <a:pt x="44" y="50"/>
                  </a:lnTo>
                  <a:lnTo>
                    <a:pt x="43" y="50"/>
                  </a:lnTo>
                  <a:lnTo>
                    <a:pt x="42" y="51"/>
                  </a:lnTo>
                  <a:lnTo>
                    <a:pt x="41" y="52"/>
                  </a:lnTo>
                  <a:close/>
                </a:path>
              </a:pathLst>
            </a:custGeom>
            <a:solidFill>
              <a:srgbClr val="F45C2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2506" name="Freeform 60"/>
            <p:cNvSpPr>
              <a:spLocks/>
            </p:cNvSpPr>
            <p:nvPr/>
          </p:nvSpPr>
          <p:spPr bwMode="auto">
            <a:xfrm>
              <a:off x="6467475" y="3784600"/>
              <a:ext cx="596900" cy="596900"/>
            </a:xfrm>
            <a:custGeom>
              <a:avLst/>
              <a:gdLst>
                <a:gd name="T0" fmla="*/ 9 w 73"/>
                <a:gd name="T1" fmla="*/ 41 h 77"/>
                <a:gd name="T2" fmla="*/ 11 w 73"/>
                <a:gd name="T3" fmla="*/ 44 h 77"/>
                <a:gd name="T4" fmla="*/ 13 w 73"/>
                <a:gd name="T5" fmla="*/ 46 h 77"/>
                <a:gd name="T6" fmla="*/ 13 w 73"/>
                <a:gd name="T7" fmla="*/ 49 h 77"/>
                <a:gd name="T8" fmla="*/ 14 w 73"/>
                <a:gd name="T9" fmla="*/ 50 h 77"/>
                <a:gd name="T10" fmla="*/ 13 w 73"/>
                <a:gd name="T11" fmla="*/ 55 h 77"/>
                <a:gd name="T12" fmla="*/ 12 w 73"/>
                <a:gd name="T13" fmla="*/ 60 h 77"/>
                <a:gd name="T14" fmla="*/ 14 w 73"/>
                <a:gd name="T15" fmla="*/ 68 h 77"/>
                <a:gd name="T16" fmla="*/ 16 w 73"/>
                <a:gd name="T17" fmla="*/ 71 h 77"/>
                <a:gd name="T18" fmla="*/ 17 w 73"/>
                <a:gd name="T19" fmla="*/ 74 h 77"/>
                <a:gd name="T20" fmla="*/ 18 w 73"/>
                <a:gd name="T21" fmla="*/ 76 h 77"/>
                <a:gd name="T22" fmla="*/ 58 w 73"/>
                <a:gd name="T23" fmla="*/ 76 h 77"/>
                <a:gd name="T24" fmla="*/ 60 w 73"/>
                <a:gd name="T25" fmla="*/ 77 h 77"/>
                <a:gd name="T26" fmla="*/ 59 w 73"/>
                <a:gd name="T27" fmla="*/ 71 h 77"/>
                <a:gd name="T28" fmla="*/ 60 w 73"/>
                <a:gd name="T29" fmla="*/ 69 h 77"/>
                <a:gd name="T30" fmla="*/ 64 w 73"/>
                <a:gd name="T31" fmla="*/ 69 h 77"/>
                <a:gd name="T32" fmla="*/ 67 w 73"/>
                <a:gd name="T33" fmla="*/ 69 h 77"/>
                <a:gd name="T34" fmla="*/ 67 w 73"/>
                <a:gd name="T35" fmla="*/ 65 h 77"/>
                <a:gd name="T36" fmla="*/ 67 w 73"/>
                <a:gd name="T37" fmla="*/ 62 h 77"/>
                <a:gd name="T38" fmla="*/ 69 w 73"/>
                <a:gd name="T39" fmla="*/ 53 h 77"/>
                <a:gd name="T40" fmla="*/ 71 w 73"/>
                <a:gd name="T41" fmla="*/ 48 h 77"/>
                <a:gd name="T42" fmla="*/ 73 w 73"/>
                <a:gd name="T43" fmla="*/ 47 h 77"/>
                <a:gd name="T44" fmla="*/ 73 w 73"/>
                <a:gd name="T45" fmla="*/ 46 h 77"/>
                <a:gd name="T46" fmla="*/ 72 w 73"/>
                <a:gd name="T47" fmla="*/ 46 h 77"/>
                <a:gd name="T48" fmla="*/ 69 w 73"/>
                <a:gd name="T49" fmla="*/ 45 h 77"/>
                <a:gd name="T50" fmla="*/ 68 w 73"/>
                <a:gd name="T51" fmla="*/ 41 h 77"/>
                <a:gd name="T52" fmla="*/ 64 w 73"/>
                <a:gd name="T53" fmla="*/ 37 h 77"/>
                <a:gd name="T54" fmla="*/ 62 w 73"/>
                <a:gd name="T55" fmla="*/ 32 h 77"/>
                <a:gd name="T56" fmla="*/ 60 w 73"/>
                <a:gd name="T57" fmla="*/ 30 h 77"/>
                <a:gd name="T58" fmla="*/ 56 w 73"/>
                <a:gd name="T59" fmla="*/ 27 h 77"/>
                <a:gd name="T60" fmla="*/ 54 w 73"/>
                <a:gd name="T61" fmla="*/ 25 h 77"/>
                <a:gd name="T62" fmla="*/ 53 w 73"/>
                <a:gd name="T63" fmla="*/ 23 h 77"/>
                <a:gd name="T64" fmla="*/ 46 w 73"/>
                <a:gd name="T65" fmla="*/ 18 h 77"/>
                <a:gd name="T66" fmla="*/ 44 w 73"/>
                <a:gd name="T67" fmla="*/ 16 h 77"/>
                <a:gd name="T68" fmla="*/ 41 w 73"/>
                <a:gd name="T69" fmla="*/ 12 h 77"/>
                <a:gd name="T70" fmla="*/ 39 w 73"/>
                <a:gd name="T71" fmla="*/ 9 h 77"/>
                <a:gd name="T72" fmla="*/ 32 w 73"/>
                <a:gd name="T73" fmla="*/ 7 h 77"/>
                <a:gd name="T74" fmla="*/ 32 w 73"/>
                <a:gd name="T75" fmla="*/ 3 h 77"/>
                <a:gd name="T76" fmla="*/ 34 w 73"/>
                <a:gd name="T77" fmla="*/ 1 h 77"/>
                <a:gd name="T78" fmla="*/ 34 w 73"/>
                <a:gd name="T79" fmla="*/ 0 h 77"/>
                <a:gd name="T80" fmla="*/ 0 w 73"/>
                <a:gd name="T81" fmla="*/ 5 h 7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73"/>
                <a:gd name="T124" fmla="*/ 0 h 77"/>
                <a:gd name="T125" fmla="*/ 73 w 73"/>
                <a:gd name="T126" fmla="*/ 77 h 77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73" h="77">
                  <a:moveTo>
                    <a:pt x="0" y="5"/>
                  </a:moveTo>
                  <a:lnTo>
                    <a:pt x="9" y="41"/>
                  </a:lnTo>
                  <a:lnTo>
                    <a:pt x="10" y="42"/>
                  </a:lnTo>
                  <a:lnTo>
                    <a:pt x="11" y="44"/>
                  </a:lnTo>
                  <a:lnTo>
                    <a:pt x="12" y="45"/>
                  </a:lnTo>
                  <a:lnTo>
                    <a:pt x="13" y="46"/>
                  </a:lnTo>
                  <a:lnTo>
                    <a:pt x="14" y="47"/>
                  </a:lnTo>
                  <a:lnTo>
                    <a:pt x="13" y="49"/>
                  </a:lnTo>
                  <a:lnTo>
                    <a:pt x="15" y="50"/>
                  </a:lnTo>
                  <a:lnTo>
                    <a:pt x="14" y="50"/>
                  </a:lnTo>
                  <a:lnTo>
                    <a:pt x="13" y="52"/>
                  </a:lnTo>
                  <a:lnTo>
                    <a:pt x="13" y="55"/>
                  </a:lnTo>
                  <a:lnTo>
                    <a:pt x="12" y="57"/>
                  </a:lnTo>
                  <a:lnTo>
                    <a:pt x="12" y="60"/>
                  </a:lnTo>
                  <a:lnTo>
                    <a:pt x="14" y="63"/>
                  </a:lnTo>
                  <a:lnTo>
                    <a:pt x="14" y="68"/>
                  </a:lnTo>
                  <a:lnTo>
                    <a:pt x="16" y="70"/>
                  </a:lnTo>
                  <a:lnTo>
                    <a:pt x="16" y="71"/>
                  </a:lnTo>
                  <a:lnTo>
                    <a:pt x="16" y="72"/>
                  </a:lnTo>
                  <a:lnTo>
                    <a:pt x="17" y="74"/>
                  </a:lnTo>
                  <a:lnTo>
                    <a:pt x="17" y="75"/>
                  </a:lnTo>
                  <a:lnTo>
                    <a:pt x="18" y="76"/>
                  </a:lnTo>
                  <a:lnTo>
                    <a:pt x="57" y="74"/>
                  </a:lnTo>
                  <a:lnTo>
                    <a:pt x="58" y="76"/>
                  </a:lnTo>
                  <a:lnTo>
                    <a:pt x="60" y="77"/>
                  </a:lnTo>
                  <a:lnTo>
                    <a:pt x="60" y="75"/>
                  </a:lnTo>
                  <a:lnTo>
                    <a:pt x="59" y="71"/>
                  </a:lnTo>
                  <a:lnTo>
                    <a:pt x="60" y="70"/>
                  </a:lnTo>
                  <a:lnTo>
                    <a:pt x="60" y="69"/>
                  </a:lnTo>
                  <a:lnTo>
                    <a:pt x="61" y="68"/>
                  </a:lnTo>
                  <a:lnTo>
                    <a:pt x="64" y="69"/>
                  </a:lnTo>
                  <a:lnTo>
                    <a:pt x="66" y="69"/>
                  </a:lnTo>
                  <a:lnTo>
                    <a:pt x="67" y="69"/>
                  </a:lnTo>
                  <a:lnTo>
                    <a:pt x="67" y="66"/>
                  </a:lnTo>
                  <a:lnTo>
                    <a:pt x="67" y="65"/>
                  </a:lnTo>
                  <a:lnTo>
                    <a:pt x="67" y="63"/>
                  </a:lnTo>
                  <a:lnTo>
                    <a:pt x="67" y="62"/>
                  </a:lnTo>
                  <a:lnTo>
                    <a:pt x="69" y="56"/>
                  </a:lnTo>
                  <a:lnTo>
                    <a:pt x="69" y="53"/>
                  </a:lnTo>
                  <a:lnTo>
                    <a:pt x="70" y="51"/>
                  </a:lnTo>
                  <a:lnTo>
                    <a:pt x="71" y="48"/>
                  </a:lnTo>
                  <a:lnTo>
                    <a:pt x="73" y="47"/>
                  </a:lnTo>
                  <a:lnTo>
                    <a:pt x="73" y="46"/>
                  </a:lnTo>
                  <a:lnTo>
                    <a:pt x="72" y="45"/>
                  </a:lnTo>
                  <a:lnTo>
                    <a:pt x="72" y="46"/>
                  </a:lnTo>
                  <a:lnTo>
                    <a:pt x="70" y="45"/>
                  </a:lnTo>
                  <a:lnTo>
                    <a:pt x="69" y="45"/>
                  </a:lnTo>
                  <a:lnTo>
                    <a:pt x="69" y="44"/>
                  </a:lnTo>
                  <a:lnTo>
                    <a:pt x="68" y="41"/>
                  </a:lnTo>
                  <a:lnTo>
                    <a:pt x="66" y="38"/>
                  </a:lnTo>
                  <a:lnTo>
                    <a:pt x="64" y="37"/>
                  </a:lnTo>
                  <a:lnTo>
                    <a:pt x="63" y="34"/>
                  </a:lnTo>
                  <a:lnTo>
                    <a:pt x="62" y="32"/>
                  </a:lnTo>
                  <a:lnTo>
                    <a:pt x="61" y="30"/>
                  </a:lnTo>
                  <a:lnTo>
                    <a:pt x="60" y="30"/>
                  </a:lnTo>
                  <a:lnTo>
                    <a:pt x="57" y="29"/>
                  </a:lnTo>
                  <a:lnTo>
                    <a:pt x="56" y="27"/>
                  </a:lnTo>
                  <a:lnTo>
                    <a:pt x="54" y="26"/>
                  </a:lnTo>
                  <a:lnTo>
                    <a:pt x="54" y="25"/>
                  </a:lnTo>
                  <a:lnTo>
                    <a:pt x="53" y="23"/>
                  </a:lnTo>
                  <a:lnTo>
                    <a:pt x="50" y="22"/>
                  </a:lnTo>
                  <a:lnTo>
                    <a:pt x="46" y="18"/>
                  </a:lnTo>
                  <a:lnTo>
                    <a:pt x="44" y="17"/>
                  </a:lnTo>
                  <a:lnTo>
                    <a:pt x="44" y="16"/>
                  </a:lnTo>
                  <a:lnTo>
                    <a:pt x="42" y="14"/>
                  </a:lnTo>
                  <a:lnTo>
                    <a:pt x="41" y="12"/>
                  </a:lnTo>
                  <a:lnTo>
                    <a:pt x="39" y="10"/>
                  </a:lnTo>
                  <a:lnTo>
                    <a:pt x="39" y="9"/>
                  </a:lnTo>
                  <a:lnTo>
                    <a:pt x="36" y="9"/>
                  </a:lnTo>
                  <a:lnTo>
                    <a:pt x="32" y="7"/>
                  </a:lnTo>
                  <a:lnTo>
                    <a:pt x="31" y="6"/>
                  </a:lnTo>
                  <a:lnTo>
                    <a:pt x="32" y="3"/>
                  </a:lnTo>
                  <a:lnTo>
                    <a:pt x="33" y="2"/>
                  </a:lnTo>
                  <a:lnTo>
                    <a:pt x="34" y="1"/>
                  </a:lnTo>
                  <a:lnTo>
                    <a:pt x="34" y="0"/>
                  </a:lnTo>
                  <a:lnTo>
                    <a:pt x="13" y="3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AF400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2507" name="Freeform 61"/>
            <p:cNvSpPr>
              <a:spLocks/>
            </p:cNvSpPr>
            <p:nvPr/>
          </p:nvSpPr>
          <p:spPr bwMode="auto">
            <a:xfrm>
              <a:off x="7029450" y="3041650"/>
              <a:ext cx="506413" cy="223838"/>
            </a:xfrm>
            <a:custGeom>
              <a:avLst/>
              <a:gdLst>
                <a:gd name="T0" fmla="*/ 36 w 62"/>
                <a:gd name="T1" fmla="*/ 2 h 29"/>
                <a:gd name="T2" fmla="*/ 2 w 62"/>
                <a:gd name="T3" fmla="*/ 17 h 29"/>
                <a:gd name="T4" fmla="*/ 4 w 62"/>
                <a:gd name="T5" fmla="*/ 16 h 29"/>
                <a:gd name="T6" fmla="*/ 8 w 62"/>
                <a:gd name="T7" fmla="*/ 13 h 29"/>
                <a:gd name="T8" fmla="*/ 10 w 62"/>
                <a:gd name="T9" fmla="*/ 11 h 29"/>
                <a:gd name="T10" fmla="*/ 11 w 62"/>
                <a:gd name="T11" fmla="*/ 10 h 29"/>
                <a:gd name="T12" fmla="*/ 14 w 62"/>
                <a:gd name="T13" fmla="*/ 9 h 29"/>
                <a:gd name="T14" fmla="*/ 19 w 62"/>
                <a:gd name="T15" fmla="*/ 7 h 29"/>
                <a:gd name="T16" fmla="*/ 21 w 62"/>
                <a:gd name="T17" fmla="*/ 8 h 29"/>
                <a:gd name="T18" fmla="*/ 23 w 62"/>
                <a:gd name="T19" fmla="*/ 8 h 29"/>
                <a:gd name="T20" fmla="*/ 25 w 62"/>
                <a:gd name="T21" fmla="*/ 12 h 29"/>
                <a:gd name="T22" fmla="*/ 27 w 62"/>
                <a:gd name="T23" fmla="*/ 12 h 29"/>
                <a:gd name="T24" fmla="*/ 27 w 62"/>
                <a:gd name="T25" fmla="*/ 14 h 29"/>
                <a:gd name="T26" fmla="*/ 31 w 62"/>
                <a:gd name="T27" fmla="*/ 15 h 29"/>
                <a:gd name="T28" fmla="*/ 34 w 62"/>
                <a:gd name="T29" fmla="*/ 17 h 29"/>
                <a:gd name="T30" fmla="*/ 35 w 62"/>
                <a:gd name="T31" fmla="*/ 19 h 29"/>
                <a:gd name="T32" fmla="*/ 32 w 62"/>
                <a:gd name="T33" fmla="*/ 25 h 29"/>
                <a:gd name="T34" fmla="*/ 35 w 62"/>
                <a:gd name="T35" fmla="*/ 27 h 29"/>
                <a:gd name="T36" fmla="*/ 38 w 62"/>
                <a:gd name="T37" fmla="*/ 28 h 29"/>
                <a:gd name="T38" fmla="*/ 39 w 62"/>
                <a:gd name="T39" fmla="*/ 28 h 29"/>
                <a:gd name="T40" fmla="*/ 42 w 62"/>
                <a:gd name="T41" fmla="*/ 27 h 29"/>
                <a:gd name="T42" fmla="*/ 46 w 62"/>
                <a:gd name="T43" fmla="*/ 29 h 29"/>
                <a:gd name="T44" fmla="*/ 47 w 62"/>
                <a:gd name="T45" fmla="*/ 28 h 29"/>
                <a:gd name="T46" fmla="*/ 45 w 62"/>
                <a:gd name="T47" fmla="*/ 26 h 29"/>
                <a:gd name="T48" fmla="*/ 44 w 62"/>
                <a:gd name="T49" fmla="*/ 25 h 29"/>
                <a:gd name="T50" fmla="*/ 45 w 62"/>
                <a:gd name="T51" fmla="*/ 24 h 29"/>
                <a:gd name="T52" fmla="*/ 44 w 62"/>
                <a:gd name="T53" fmla="*/ 23 h 29"/>
                <a:gd name="T54" fmla="*/ 41 w 62"/>
                <a:gd name="T55" fmla="*/ 19 h 29"/>
                <a:gd name="T56" fmla="*/ 41 w 62"/>
                <a:gd name="T57" fmla="*/ 16 h 29"/>
                <a:gd name="T58" fmla="*/ 41 w 62"/>
                <a:gd name="T59" fmla="*/ 12 h 29"/>
                <a:gd name="T60" fmla="*/ 41 w 62"/>
                <a:gd name="T61" fmla="*/ 10 h 29"/>
                <a:gd name="T62" fmla="*/ 41 w 62"/>
                <a:gd name="T63" fmla="*/ 9 h 29"/>
                <a:gd name="T64" fmla="*/ 44 w 62"/>
                <a:gd name="T65" fmla="*/ 6 h 29"/>
                <a:gd name="T66" fmla="*/ 45 w 62"/>
                <a:gd name="T67" fmla="*/ 4 h 29"/>
                <a:gd name="T68" fmla="*/ 47 w 62"/>
                <a:gd name="T69" fmla="*/ 4 h 29"/>
                <a:gd name="T70" fmla="*/ 45 w 62"/>
                <a:gd name="T71" fmla="*/ 8 h 29"/>
                <a:gd name="T72" fmla="*/ 44 w 62"/>
                <a:gd name="T73" fmla="*/ 10 h 29"/>
                <a:gd name="T74" fmla="*/ 46 w 62"/>
                <a:gd name="T75" fmla="*/ 12 h 29"/>
                <a:gd name="T76" fmla="*/ 46 w 62"/>
                <a:gd name="T77" fmla="*/ 16 h 29"/>
                <a:gd name="T78" fmla="*/ 45 w 62"/>
                <a:gd name="T79" fmla="*/ 18 h 29"/>
                <a:gd name="T80" fmla="*/ 46 w 62"/>
                <a:gd name="T81" fmla="*/ 19 h 29"/>
                <a:gd name="T82" fmla="*/ 46 w 62"/>
                <a:gd name="T83" fmla="*/ 21 h 29"/>
                <a:gd name="T84" fmla="*/ 47 w 62"/>
                <a:gd name="T85" fmla="*/ 24 h 29"/>
                <a:gd name="T86" fmla="*/ 50 w 62"/>
                <a:gd name="T87" fmla="*/ 25 h 29"/>
                <a:gd name="T88" fmla="*/ 52 w 62"/>
                <a:gd name="T89" fmla="*/ 24 h 29"/>
                <a:gd name="T90" fmla="*/ 52 w 62"/>
                <a:gd name="T91" fmla="*/ 26 h 29"/>
                <a:gd name="T92" fmla="*/ 53 w 62"/>
                <a:gd name="T93" fmla="*/ 28 h 29"/>
                <a:gd name="T94" fmla="*/ 55 w 62"/>
                <a:gd name="T95" fmla="*/ 29 h 29"/>
                <a:gd name="T96" fmla="*/ 56 w 62"/>
                <a:gd name="T97" fmla="*/ 28 h 29"/>
                <a:gd name="T98" fmla="*/ 61 w 62"/>
                <a:gd name="T99" fmla="*/ 26 h 29"/>
                <a:gd name="T100" fmla="*/ 62 w 62"/>
                <a:gd name="T101" fmla="*/ 19 h 29"/>
                <a:gd name="T102" fmla="*/ 54 w 62"/>
                <a:gd name="T103" fmla="*/ 21 h 29"/>
                <a:gd name="T104" fmla="*/ 47 w 62"/>
                <a:gd name="T105" fmla="*/ 0 h 2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62"/>
                <a:gd name="T160" fmla="*/ 0 h 29"/>
                <a:gd name="T161" fmla="*/ 62 w 62"/>
                <a:gd name="T162" fmla="*/ 29 h 2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62" h="29">
                  <a:moveTo>
                    <a:pt x="47" y="0"/>
                  </a:moveTo>
                  <a:lnTo>
                    <a:pt x="36" y="2"/>
                  </a:lnTo>
                  <a:lnTo>
                    <a:pt x="0" y="9"/>
                  </a:lnTo>
                  <a:lnTo>
                    <a:pt x="2" y="17"/>
                  </a:lnTo>
                  <a:lnTo>
                    <a:pt x="3" y="16"/>
                  </a:lnTo>
                  <a:lnTo>
                    <a:pt x="4" y="16"/>
                  </a:lnTo>
                  <a:lnTo>
                    <a:pt x="6" y="13"/>
                  </a:lnTo>
                  <a:lnTo>
                    <a:pt x="8" y="13"/>
                  </a:lnTo>
                  <a:lnTo>
                    <a:pt x="9" y="11"/>
                  </a:lnTo>
                  <a:lnTo>
                    <a:pt x="10" y="11"/>
                  </a:lnTo>
                  <a:lnTo>
                    <a:pt x="10" y="9"/>
                  </a:lnTo>
                  <a:lnTo>
                    <a:pt x="11" y="10"/>
                  </a:lnTo>
                  <a:lnTo>
                    <a:pt x="13" y="10"/>
                  </a:lnTo>
                  <a:lnTo>
                    <a:pt x="14" y="9"/>
                  </a:lnTo>
                  <a:lnTo>
                    <a:pt x="15" y="8"/>
                  </a:lnTo>
                  <a:lnTo>
                    <a:pt x="19" y="7"/>
                  </a:lnTo>
                  <a:lnTo>
                    <a:pt x="20" y="7"/>
                  </a:lnTo>
                  <a:lnTo>
                    <a:pt x="21" y="8"/>
                  </a:lnTo>
                  <a:lnTo>
                    <a:pt x="22" y="7"/>
                  </a:lnTo>
                  <a:lnTo>
                    <a:pt x="23" y="8"/>
                  </a:lnTo>
                  <a:lnTo>
                    <a:pt x="23" y="9"/>
                  </a:lnTo>
                  <a:lnTo>
                    <a:pt x="25" y="12"/>
                  </a:lnTo>
                  <a:lnTo>
                    <a:pt x="26" y="12"/>
                  </a:lnTo>
                  <a:lnTo>
                    <a:pt x="27" y="12"/>
                  </a:lnTo>
                  <a:lnTo>
                    <a:pt x="28" y="13"/>
                  </a:lnTo>
                  <a:lnTo>
                    <a:pt x="27" y="14"/>
                  </a:lnTo>
                  <a:lnTo>
                    <a:pt x="29" y="15"/>
                  </a:lnTo>
                  <a:lnTo>
                    <a:pt x="31" y="15"/>
                  </a:lnTo>
                  <a:lnTo>
                    <a:pt x="33" y="17"/>
                  </a:lnTo>
                  <a:lnTo>
                    <a:pt x="34" y="17"/>
                  </a:lnTo>
                  <a:lnTo>
                    <a:pt x="35" y="19"/>
                  </a:lnTo>
                  <a:lnTo>
                    <a:pt x="33" y="23"/>
                  </a:lnTo>
                  <a:lnTo>
                    <a:pt x="32" y="25"/>
                  </a:lnTo>
                  <a:lnTo>
                    <a:pt x="33" y="27"/>
                  </a:lnTo>
                  <a:lnTo>
                    <a:pt x="35" y="27"/>
                  </a:lnTo>
                  <a:lnTo>
                    <a:pt x="36" y="26"/>
                  </a:lnTo>
                  <a:lnTo>
                    <a:pt x="38" y="28"/>
                  </a:lnTo>
                  <a:lnTo>
                    <a:pt x="39" y="28"/>
                  </a:lnTo>
                  <a:lnTo>
                    <a:pt x="40" y="27"/>
                  </a:lnTo>
                  <a:lnTo>
                    <a:pt x="42" y="27"/>
                  </a:lnTo>
                  <a:lnTo>
                    <a:pt x="45" y="28"/>
                  </a:lnTo>
                  <a:lnTo>
                    <a:pt x="46" y="29"/>
                  </a:lnTo>
                  <a:lnTo>
                    <a:pt x="47" y="29"/>
                  </a:lnTo>
                  <a:lnTo>
                    <a:pt x="47" y="28"/>
                  </a:lnTo>
                  <a:lnTo>
                    <a:pt x="46" y="28"/>
                  </a:lnTo>
                  <a:lnTo>
                    <a:pt x="45" y="26"/>
                  </a:lnTo>
                  <a:lnTo>
                    <a:pt x="44" y="25"/>
                  </a:lnTo>
                  <a:lnTo>
                    <a:pt x="44" y="24"/>
                  </a:lnTo>
                  <a:lnTo>
                    <a:pt x="45" y="24"/>
                  </a:lnTo>
                  <a:lnTo>
                    <a:pt x="44" y="23"/>
                  </a:lnTo>
                  <a:lnTo>
                    <a:pt x="43" y="21"/>
                  </a:lnTo>
                  <a:lnTo>
                    <a:pt x="41" y="19"/>
                  </a:lnTo>
                  <a:lnTo>
                    <a:pt x="41" y="17"/>
                  </a:lnTo>
                  <a:lnTo>
                    <a:pt x="41" y="16"/>
                  </a:lnTo>
                  <a:lnTo>
                    <a:pt x="41" y="13"/>
                  </a:lnTo>
                  <a:lnTo>
                    <a:pt x="41" y="12"/>
                  </a:lnTo>
                  <a:lnTo>
                    <a:pt x="41" y="11"/>
                  </a:lnTo>
                  <a:lnTo>
                    <a:pt x="41" y="10"/>
                  </a:lnTo>
                  <a:lnTo>
                    <a:pt x="41" y="9"/>
                  </a:lnTo>
                  <a:lnTo>
                    <a:pt x="42" y="8"/>
                  </a:lnTo>
                  <a:lnTo>
                    <a:pt x="44" y="6"/>
                  </a:lnTo>
                  <a:lnTo>
                    <a:pt x="45" y="6"/>
                  </a:lnTo>
                  <a:lnTo>
                    <a:pt x="45" y="4"/>
                  </a:lnTo>
                  <a:lnTo>
                    <a:pt x="46" y="4"/>
                  </a:lnTo>
                  <a:lnTo>
                    <a:pt x="47" y="4"/>
                  </a:lnTo>
                  <a:lnTo>
                    <a:pt x="46" y="6"/>
                  </a:lnTo>
                  <a:lnTo>
                    <a:pt x="45" y="8"/>
                  </a:lnTo>
                  <a:lnTo>
                    <a:pt x="44" y="9"/>
                  </a:lnTo>
                  <a:lnTo>
                    <a:pt x="44" y="10"/>
                  </a:lnTo>
                  <a:lnTo>
                    <a:pt x="44" y="12"/>
                  </a:lnTo>
                  <a:lnTo>
                    <a:pt x="46" y="12"/>
                  </a:lnTo>
                  <a:lnTo>
                    <a:pt x="46" y="15"/>
                  </a:lnTo>
                  <a:lnTo>
                    <a:pt x="46" y="16"/>
                  </a:lnTo>
                  <a:lnTo>
                    <a:pt x="44" y="17"/>
                  </a:lnTo>
                  <a:lnTo>
                    <a:pt x="45" y="18"/>
                  </a:lnTo>
                  <a:lnTo>
                    <a:pt x="46" y="18"/>
                  </a:lnTo>
                  <a:lnTo>
                    <a:pt x="46" y="19"/>
                  </a:lnTo>
                  <a:lnTo>
                    <a:pt x="46" y="20"/>
                  </a:lnTo>
                  <a:lnTo>
                    <a:pt x="46" y="21"/>
                  </a:lnTo>
                  <a:lnTo>
                    <a:pt x="46" y="22"/>
                  </a:lnTo>
                  <a:lnTo>
                    <a:pt x="47" y="24"/>
                  </a:lnTo>
                  <a:lnTo>
                    <a:pt x="49" y="25"/>
                  </a:lnTo>
                  <a:lnTo>
                    <a:pt x="50" y="25"/>
                  </a:lnTo>
                  <a:lnTo>
                    <a:pt x="51" y="24"/>
                  </a:lnTo>
                  <a:lnTo>
                    <a:pt x="52" y="24"/>
                  </a:lnTo>
                  <a:lnTo>
                    <a:pt x="52" y="25"/>
                  </a:lnTo>
                  <a:lnTo>
                    <a:pt x="52" y="26"/>
                  </a:lnTo>
                  <a:lnTo>
                    <a:pt x="53" y="28"/>
                  </a:lnTo>
                  <a:lnTo>
                    <a:pt x="54" y="29"/>
                  </a:lnTo>
                  <a:lnTo>
                    <a:pt x="55" y="29"/>
                  </a:lnTo>
                  <a:lnTo>
                    <a:pt x="56" y="28"/>
                  </a:lnTo>
                  <a:lnTo>
                    <a:pt x="61" y="27"/>
                  </a:lnTo>
                  <a:lnTo>
                    <a:pt x="61" y="26"/>
                  </a:lnTo>
                  <a:lnTo>
                    <a:pt x="61" y="25"/>
                  </a:lnTo>
                  <a:lnTo>
                    <a:pt x="62" y="19"/>
                  </a:lnTo>
                  <a:lnTo>
                    <a:pt x="54" y="21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FAF400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2508" name="Freeform 62"/>
            <p:cNvSpPr>
              <a:spLocks/>
            </p:cNvSpPr>
            <p:nvPr/>
          </p:nvSpPr>
          <p:spPr bwMode="auto">
            <a:xfrm>
              <a:off x="7413625" y="3017838"/>
              <a:ext cx="122238" cy="185737"/>
            </a:xfrm>
            <a:custGeom>
              <a:avLst/>
              <a:gdLst>
                <a:gd name="T0" fmla="*/ 15 w 15"/>
                <a:gd name="T1" fmla="*/ 22 h 24"/>
                <a:gd name="T2" fmla="*/ 15 w 15"/>
                <a:gd name="T3" fmla="*/ 20 h 24"/>
                <a:gd name="T4" fmla="*/ 14 w 15"/>
                <a:gd name="T5" fmla="*/ 18 h 24"/>
                <a:gd name="T6" fmla="*/ 12 w 15"/>
                <a:gd name="T7" fmla="*/ 16 h 24"/>
                <a:gd name="T8" fmla="*/ 10 w 15"/>
                <a:gd name="T9" fmla="*/ 15 h 24"/>
                <a:gd name="T10" fmla="*/ 9 w 15"/>
                <a:gd name="T11" fmla="*/ 14 h 24"/>
                <a:gd name="T12" fmla="*/ 9 w 15"/>
                <a:gd name="T13" fmla="*/ 12 h 24"/>
                <a:gd name="T14" fmla="*/ 7 w 15"/>
                <a:gd name="T15" fmla="*/ 9 h 24"/>
                <a:gd name="T16" fmla="*/ 6 w 15"/>
                <a:gd name="T17" fmla="*/ 8 h 24"/>
                <a:gd name="T18" fmla="*/ 5 w 15"/>
                <a:gd name="T19" fmla="*/ 6 h 24"/>
                <a:gd name="T20" fmla="*/ 4 w 15"/>
                <a:gd name="T21" fmla="*/ 5 h 24"/>
                <a:gd name="T22" fmla="*/ 4 w 15"/>
                <a:gd name="T23" fmla="*/ 4 h 24"/>
                <a:gd name="T24" fmla="*/ 4 w 15"/>
                <a:gd name="T25" fmla="*/ 4 h 24"/>
                <a:gd name="T26" fmla="*/ 4 w 15"/>
                <a:gd name="T27" fmla="*/ 3 h 24"/>
                <a:gd name="T28" fmla="*/ 5 w 15"/>
                <a:gd name="T29" fmla="*/ 0 h 24"/>
                <a:gd name="T30" fmla="*/ 4 w 15"/>
                <a:gd name="T31" fmla="*/ 0 h 24"/>
                <a:gd name="T32" fmla="*/ 2 w 15"/>
                <a:gd name="T33" fmla="*/ 0 h 24"/>
                <a:gd name="T34" fmla="*/ 1 w 15"/>
                <a:gd name="T35" fmla="*/ 1 h 24"/>
                <a:gd name="T36" fmla="*/ 1 w 15"/>
                <a:gd name="T37" fmla="*/ 2 h 24"/>
                <a:gd name="T38" fmla="*/ 1 w 15"/>
                <a:gd name="T39" fmla="*/ 3 h 24"/>
                <a:gd name="T40" fmla="*/ 0 w 15"/>
                <a:gd name="T41" fmla="*/ 3 h 24"/>
                <a:gd name="T42" fmla="*/ 7 w 15"/>
                <a:gd name="T43" fmla="*/ 24 h 24"/>
                <a:gd name="T44" fmla="*/ 15 w 15"/>
                <a:gd name="T45" fmla="*/ 22 h 24"/>
                <a:gd name="T46" fmla="*/ 15 w 15"/>
                <a:gd name="T47" fmla="*/ 22 h 24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5"/>
                <a:gd name="T73" fmla="*/ 0 h 24"/>
                <a:gd name="T74" fmla="*/ 15 w 15"/>
                <a:gd name="T75" fmla="*/ 24 h 24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5" h="24">
                  <a:moveTo>
                    <a:pt x="15" y="22"/>
                  </a:moveTo>
                  <a:lnTo>
                    <a:pt x="15" y="20"/>
                  </a:lnTo>
                  <a:lnTo>
                    <a:pt x="14" y="18"/>
                  </a:lnTo>
                  <a:lnTo>
                    <a:pt x="12" y="16"/>
                  </a:lnTo>
                  <a:lnTo>
                    <a:pt x="10" y="15"/>
                  </a:lnTo>
                  <a:lnTo>
                    <a:pt x="9" y="14"/>
                  </a:lnTo>
                  <a:lnTo>
                    <a:pt x="9" y="12"/>
                  </a:lnTo>
                  <a:lnTo>
                    <a:pt x="7" y="9"/>
                  </a:lnTo>
                  <a:lnTo>
                    <a:pt x="6" y="8"/>
                  </a:lnTo>
                  <a:lnTo>
                    <a:pt x="5" y="6"/>
                  </a:lnTo>
                  <a:lnTo>
                    <a:pt x="4" y="5"/>
                  </a:lnTo>
                  <a:lnTo>
                    <a:pt x="4" y="4"/>
                  </a:lnTo>
                  <a:lnTo>
                    <a:pt x="4" y="3"/>
                  </a:lnTo>
                  <a:lnTo>
                    <a:pt x="5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1" y="2"/>
                  </a:lnTo>
                  <a:lnTo>
                    <a:pt x="1" y="3"/>
                  </a:lnTo>
                  <a:lnTo>
                    <a:pt x="0" y="3"/>
                  </a:lnTo>
                  <a:lnTo>
                    <a:pt x="7" y="24"/>
                  </a:lnTo>
                  <a:lnTo>
                    <a:pt x="15" y="22"/>
                  </a:lnTo>
                  <a:close/>
                </a:path>
              </a:pathLst>
            </a:custGeom>
            <a:solidFill>
              <a:srgbClr val="FAF400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2509" name="Freeform 63"/>
            <p:cNvSpPr>
              <a:spLocks/>
            </p:cNvSpPr>
            <p:nvPr/>
          </p:nvSpPr>
          <p:spPr bwMode="auto">
            <a:xfrm>
              <a:off x="7445375" y="2801938"/>
              <a:ext cx="153988" cy="325437"/>
            </a:xfrm>
            <a:custGeom>
              <a:avLst/>
              <a:gdLst>
                <a:gd name="T0" fmla="*/ 0 w 19"/>
                <a:gd name="T1" fmla="*/ 31 h 42"/>
                <a:gd name="T2" fmla="*/ 0 w 19"/>
                <a:gd name="T3" fmla="*/ 32 h 42"/>
                <a:gd name="T4" fmla="*/ 2 w 19"/>
                <a:gd name="T5" fmla="*/ 34 h 42"/>
                <a:gd name="T6" fmla="*/ 6 w 19"/>
                <a:gd name="T7" fmla="*/ 37 h 42"/>
                <a:gd name="T8" fmla="*/ 9 w 19"/>
                <a:gd name="T9" fmla="*/ 38 h 42"/>
                <a:gd name="T10" fmla="*/ 10 w 19"/>
                <a:gd name="T11" fmla="*/ 40 h 42"/>
                <a:gd name="T12" fmla="*/ 11 w 19"/>
                <a:gd name="T13" fmla="*/ 42 h 42"/>
                <a:gd name="T14" fmla="*/ 13 w 19"/>
                <a:gd name="T15" fmla="*/ 39 h 42"/>
                <a:gd name="T16" fmla="*/ 14 w 19"/>
                <a:gd name="T17" fmla="*/ 35 h 42"/>
                <a:gd name="T18" fmla="*/ 17 w 19"/>
                <a:gd name="T19" fmla="*/ 30 h 42"/>
                <a:gd name="T20" fmla="*/ 19 w 19"/>
                <a:gd name="T21" fmla="*/ 26 h 42"/>
                <a:gd name="T22" fmla="*/ 18 w 19"/>
                <a:gd name="T23" fmla="*/ 19 h 42"/>
                <a:gd name="T24" fmla="*/ 17 w 19"/>
                <a:gd name="T25" fmla="*/ 13 h 42"/>
                <a:gd name="T26" fmla="*/ 14 w 19"/>
                <a:gd name="T27" fmla="*/ 14 h 42"/>
                <a:gd name="T28" fmla="*/ 13 w 19"/>
                <a:gd name="T29" fmla="*/ 14 h 42"/>
                <a:gd name="T30" fmla="*/ 12 w 19"/>
                <a:gd name="T31" fmla="*/ 14 h 42"/>
                <a:gd name="T32" fmla="*/ 13 w 19"/>
                <a:gd name="T33" fmla="*/ 11 h 42"/>
                <a:gd name="T34" fmla="*/ 14 w 19"/>
                <a:gd name="T35" fmla="*/ 11 h 42"/>
                <a:gd name="T36" fmla="*/ 15 w 19"/>
                <a:gd name="T37" fmla="*/ 8 h 42"/>
                <a:gd name="T38" fmla="*/ 16 w 19"/>
                <a:gd name="T39" fmla="*/ 6 h 42"/>
                <a:gd name="T40" fmla="*/ 4 w 19"/>
                <a:gd name="T41" fmla="*/ 0 h 42"/>
                <a:gd name="T42" fmla="*/ 3 w 19"/>
                <a:gd name="T43" fmla="*/ 2 h 42"/>
                <a:gd name="T44" fmla="*/ 2 w 19"/>
                <a:gd name="T45" fmla="*/ 6 h 42"/>
                <a:gd name="T46" fmla="*/ 0 w 19"/>
                <a:gd name="T47" fmla="*/ 8 h 42"/>
                <a:gd name="T48" fmla="*/ 1 w 19"/>
                <a:gd name="T49" fmla="*/ 9 h 42"/>
                <a:gd name="T50" fmla="*/ 1 w 19"/>
                <a:gd name="T51" fmla="*/ 11 h 42"/>
                <a:gd name="T52" fmla="*/ 1 w 19"/>
                <a:gd name="T53" fmla="*/ 15 h 42"/>
                <a:gd name="T54" fmla="*/ 3 w 19"/>
                <a:gd name="T55" fmla="*/ 17 h 42"/>
                <a:gd name="T56" fmla="*/ 5 w 19"/>
                <a:gd name="T57" fmla="*/ 18 h 42"/>
                <a:gd name="T58" fmla="*/ 7 w 19"/>
                <a:gd name="T59" fmla="*/ 19 h 42"/>
                <a:gd name="T60" fmla="*/ 9 w 19"/>
                <a:gd name="T61" fmla="*/ 21 h 42"/>
                <a:gd name="T62" fmla="*/ 4 w 19"/>
                <a:gd name="T63" fmla="*/ 24 h 42"/>
                <a:gd name="T64" fmla="*/ 1 w 19"/>
                <a:gd name="T65" fmla="*/ 28 h 4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9"/>
                <a:gd name="T100" fmla="*/ 0 h 42"/>
                <a:gd name="T101" fmla="*/ 19 w 19"/>
                <a:gd name="T102" fmla="*/ 42 h 4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9" h="42">
                  <a:moveTo>
                    <a:pt x="1" y="28"/>
                  </a:moveTo>
                  <a:lnTo>
                    <a:pt x="0" y="31"/>
                  </a:lnTo>
                  <a:lnTo>
                    <a:pt x="0" y="32"/>
                  </a:lnTo>
                  <a:lnTo>
                    <a:pt x="1" y="33"/>
                  </a:lnTo>
                  <a:lnTo>
                    <a:pt x="2" y="34"/>
                  </a:lnTo>
                  <a:lnTo>
                    <a:pt x="3" y="35"/>
                  </a:lnTo>
                  <a:lnTo>
                    <a:pt x="6" y="37"/>
                  </a:lnTo>
                  <a:lnTo>
                    <a:pt x="7" y="37"/>
                  </a:lnTo>
                  <a:lnTo>
                    <a:pt x="9" y="38"/>
                  </a:lnTo>
                  <a:lnTo>
                    <a:pt x="10" y="38"/>
                  </a:lnTo>
                  <a:lnTo>
                    <a:pt x="10" y="40"/>
                  </a:lnTo>
                  <a:lnTo>
                    <a:pt x="10" y="41"/>
                  </a:lnTo>
                  <a:lnTo>
                    <a:pt x="11" y="42"/>
                  </a:lnTo>
                  <a:lnTo>
                    <a:pt x="12" y="41"/>
                  </a:lnTo>
                  <a:lnTo>
                    <a:pt x="13" y="39"/>
                  </a:lnTo>
                  <a:lnTo>
                    <a:pt x="13" y="37"/>
                  </a:lnTo>
                  <a:lnTo>
                    <a:pt x="14" y="35"/>
                  </a:lnTo>
                  <a:lnTo>
                    <a:pt x="15" y="33"/>
                  </a:lnTo>
                  <a:lnTo>
                    <a:pt x="17" y="30"/>
                  </a:lnTo>
                  <a:lnTo>
                    <a:pt x="18" y="28"/>
                  </a:lnTo>
                  <a:lnTo>
                    <a:pt x="19" y="26"/>
                  </a:lnTo>
                  <a:lnTo>
                    <a:pt x="18" y="25"/>
                  </a:lnTo>
                  <a:lnTo>
                    <a:pt x="18" y="19"/>
                  </a:lnTo>
                  <a:lnTo>
                    <a:pt x="18" y="15"/>
                  </a:lnTo>
                  <a:lnTo>
                    <a:pt x="17" y="13"/>
                  </a:lnTo>
                  <a:lnTo>
                    <a:pt x="15" y="14"/>
                  </a:lnTo>
                  <a:lnTo>
                    <a:pt x="14" y="14"/>
                  </a:lnTo>
                  <a:lnTo>
                    <a:pt x="13" y="14"/>
                  </a:lnTo>
                  <a:lnTo>
                    <a:pt x="12" y="14"/>
                  </a:lnTo>
                  <a:lnTo>
                    <a:pt x="12" y="13"/>
                  </a:lnTo>
                  <a:lnTo>
                    <a:pt x="13" y="11"/>
                  </a:lnTo>
                  <a:lnTo>
                    <a:pt x="14" y="11"/>
                  </a:lnTo>
                  <a:lnTo>
                    <a:pt x="14" y="9"/>
                  </a:lnTo>
                  <a:lnTo>
                    <a:pt x="15" y="8"/>
                  </a:lnTo>
                  <a:lnTo>
                    <a:pt x="15" y="7"/>
                  </a:lnTo>
                  <a:lnTo>
                    <a:pt x="16" y="6"/>
                  </a:lnTo>
                  <a:lnTo>
                    <a:pt x="15" y="4"/>
                  </a:lnTo>
                  <a:lnTo>
                    <a:pt x="4" y="0"/>
                  </a:lnTo>
                  <a:lnTo>
                    <a:pt x="4" y="1"/>
                  </a:lnTo>
                  <a:lnTo>
                    <a:pt x="3" y="2"/>
                  </a:lnTo>
                  <a:lnTo>
                    <a:pt x="3" y="3"/>
                  </a:lnTo>
                  <a:lnTo>
                    <a:pt x="2" y="6"/>
                  </a:lnTo>
                  <a:lnTo>
                    <a:pt x="1" y="7"/>
                  </a:lnTo>
                  <a:lnTo>
                    <a:pt x="0" y="8"/>
                  </a:lnTo>
                  <a:lnTo>
                    <a:pt x="1" y="9"/>
                  </a:lnTo>
                  <a:lnTo>
                    <a:pt x="2" y="11"/>
                  </a:lnTo>
                  <a:lnTo>
                    <a:pt x="1" y="11"/>
                  </a:lnTo>
                  <a:lnTo>
                    <a:pt x="1" y="14"/>
                  </a:lnTo>
                  <a:lnTo>
                    <a:pt x="1" y="15"/>
                  </a:lnTo>
                  <a:lnTo>
                    <a:pt x="3" y="15"/>
                  </a:lnTo>
                  <a:lnTo>
                    <a:pt x="3" y="17"/>
                  </a:lnTo>
                  <a:lnTo>
                    <a:pt x="5" y="17"/>
                  </a:lnTo>
                  <a:lnTo>
                    <a:pt x="5" y="18"/>
                  </a:lnTo>
                  <a:lnTo>
                    <a:pt x="6" y="18"/>
                  </a:lnTo>
                  <a:lnTo>
                    <a:pt x="7" y="19"/>
                  </a:lnTo>
                  <a:lnTo>
                    <a:pt x="9" y="20"/>
                  </a:lnTo>
                  <a:lnTo>
                    <a:pt x="9" y="21"/>
                  </a:lnTo>
                  <a:lnTo>
                    <a:pt x="7" y="22"/>
                  </a:lnTo>
                  <a:lnTo>
                    <a:pt x="4" y="24"/>
                  </a:lnTo>
                  <a:lnTo>
                    <a:pt x="4" y="26"/>
                  </a:lnTo>
                  <a:lnTo>
                    <a:pt x="1" y="28"/>
                  </a:lnTo>
                  <a:close/>
                </a:path>
              </a:pathLst>
            </a:custGeom>
            <a:solidFill>
              <a:srgbClr val="E8FECE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2510" name="Freeform 64"/>
            <p:cNvSpPr>
              <a:spLocks/>
            </p:cNvSpPr>
            <p:nvPr/>
          </p:nvSpPr>
          <p:spPr bwMode="auto">
            <a:xfrm>
              <a:off x="7583488" y="2654300"/>
              <a:ext cx="187325" cy="169863"/>
            </a:xfrm>
            <a:custGeom>
              <a:avLst/>
              <a:gdLst>
                <a:gd name="T0" fmla="*/ 0 w 23"/>
                <a:gd name="T1" fmla="*/ 4 h 22"/>
                <a:gd name="T2" fmla="*/ 8 w 23"/>
                <a:gd name="T3" fmla="*/ 2 h 22"/>
                <a:gd name="T4" fmla="*/ 8 w 23"/>
                <a:gd name="T5" fmla="*/ 3 h 22"/>
                <a:gd name="T6" fmla="*/ 9 w 23"/>
                <a:gd name="T7" fmla="*/ 3 h 22"/>
                <a:gd name="T8" fmla="*/ 9 w 23"/>
                <a:gd name="T9" fmla="*/ 3 h 22"/>
                <a:gd name="T10" fmla="*/ 20 w 23"/>
                <a:gd name="T11" fmla="*/ 0 h 22"/>
                <a:gd name="T12" fmla="*/ 23 w 23"/>
                <a:gd name="T13" fmla="*/ 9 h 22"/>
                <a:gd name="T14" fmla="*/ 23 w 23"/>
                <a:gd name="T15" fmla="*/ 10 h 22"/>
                <a:gd name="T16" fmla="*/ 22 w 23"/>
                <a:gd name="T17" fmla="*/ 10 h 22"/>
                <a:gd name="T18" fmla="*/ 23 w 23"/>
                <a:gd name="T19" fmla="*/ 11 h 22"/>
                <a:gd name="T20" fmla="*/ 23 w 23"/>
                <a:gd name="T21" fmla="*/ 11 h 22"/>
                <a:gd name="T22" fmla="*/ 21 w 23"/>
                <a:gd name="T23" fmla="*/ 12 h 22"/>
                <a:gd name="T24" fmla="*/ 17 w 23"/>
                <a:gd name="T25" fmla="*/ 13 h 22"/>
                <a:gd name="T26" fmla="*/ 16 w 23"/>
                <a:gd name="T27" fmla="*/ 13 h 22"/>
                <a:gd name="T28" fmla="*/ 16 w 23"/>
                <a:gd name="T29" fmla="*/ 13 h 22"/>
                <a:gd name="T30" fmla="*/ 16 w 23"/>
                <a:gd name="T31" fmla="*/ 14 h 22"/>
                <a:gd name="T32" fmla="*/ 16 w 23"/>
                <a:gd name="T33" fmla="*/ 14 h 22"/>
                <a:gd name="T34" fmla="*/ 13 w 23"/>
                <a:gd name="T35" fmla="*/ 15 h 22"/>
                <a:gd name="T36" fmla="*/ 10 w 23"/>
                <a:gd name="T37" fmla="*/ 16 h 22"/>
                <a:gd name="T38" fmla="*/ 10 w 23"/>
                <a:gd name="T39" fmla="*/ 16 h 22"/>
                <a:gd name="T40" fmla="*/ 8 w 23"/>
                <a:gd name="T41" fmla="*/ 18 h 22"/>
                <a:gd name="T42" fmla="*/ 3 w 23"/>
                <a:gd name="T43" fmla="*/ 21 h 22"/>
                <a:gd name="T44" fmla="*/ 2 w 23"/>
                <a:gd name="T45" fmla="*/ 22 h 22"/>
                <a:gd name="T46" fmla="*/ 0 w 23"/>
                <a:gd name="T47" fmla="*/ 21 h 22"/>
                <a:gd name="T48" fmla="*/ 2 w 23"/>
                <a:gd name="T49" fmla="*/ 19 h 22"/>
                <a:gd name="T50" fmla="*/ 2 w 23"/>
                <a:gd name="T51" fmla="*/ 18 h 22"/>
                <a:gd name="T52" fmla="*/ 2 w 23"/>
                <a:gd name="T53" fmla="*/ 17 h 22"/>
                <a:gd name="T54" fmla="*/ 0 w 23"/>
                <a:gd name="T55" fmla="*/ 4 h 22"/>
                <a:gd name="T56" fmla="*/ 0 w 23"/>
                <a:gd name="T57" fmla="*/ 4 h 22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3"/>
                <a:gd name="T88" fmla="*/ 0 h 22"/>
                <a:gd name="T89" fmla="*/ 23 w 23"/>
                <a:gd name="T90" fmla="*/ 22 h 22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3" h="22">
                  <a:moveTo>
                    <a:pt x="0" y="4"/>
                  </a:moveTo>
                  <a:lnTo>
                    <a:pt x="8" y="2"/>
                  </a:lnTo>
                  <a:lnTo>
                    <a:pt x="8" y="3"/>
                  </a:lnTo>
                  <a:lnTo>
                    <a:pt x="9" y="3"/>
                  </a:lnTo>
                  <a:lnTo>
                    <a:pt x="20" y="0"/>
                  </a:lnTo>
                  <a:lnTo>
                    <a:pt x="23" y="9"/>
                  </a:lnTo>
                  <a:lnTo>
                    <a:pt x="23" y="10"/>
                  </a:lnTo>
                  <a:lnTo>
                    <a:pt x="22" y="10"/>
                  </a:lnTo>
                  <a:lnTo>
                    <a:pt x="23" y="11"/>
                  </a:lnTo>
                  <a:lnTo>
                    <a:pt x="21" y="12"/>
                  </a:lnTo>
                  <a:lnTo>
                    <a:pt x="17" y="13"/>
                  </a:lnTo>
                  <a:lnTo>
                    <a:pt x="16" y="13"/>
                  </a:lnTo>
                  <a:lnTo>
                    <a:pt x="16" y="14"/>
                  </a:lnTo>
                  <a:lnTo>
                    <a:pt x="13" y="15"/>
                  </a:lnTo>
                  <a:lnTo>
                    <a:pt x="10" y="16"/>
                  </a:lnTo>
                  <a:lnTo>
                    <a:pt x="8" y="18"/>
                  </a:lnTo>
                  <a:lnTo>
                    <a:pt x="3" y="21"/>
                  </a:lnTo>
                  <a:lnTo>
                    <a:pt x="2" y="22"/>
                  </a:lnTo>
                  <a:lnTo>
                    <a:pt x="0" y="21"/>
                  </a:lnTo>
                  <a:lnTo>
                    <a:pt x="2" y="19"/>
                  </a:lnTo>
                  <a:lnTo>
                    <a:pt x="2" y="18"/>
                  </a:lnTo>
                  <a:lnTo>
                    <a:pt x="2" y="17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E8FECE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2511" name="Freeform 65"/>
            <p:cNvSpPr>
              <a:spLocks/>
            </p:cNvSpPr>
            <p:nvPr/>
          </p:nvSpPr>
          <p:spPr bwMode="auto">
            <a:xfrm>
              <a:off x="7575550" y="2522538"/>
              <a:ext cx="368300" cy="177800"/>
            </a:xfrm>
            <a:custGeom>
              <a:avLst/>
              <a:gdLst>
                <a:gd name="T0" fmla="*/ 10 w 45"/>
                <a:gd name="T1" fmla="*/ 7 h 23"/>
                <a:gd name="T2" fmla="*/ 24 w 45"/>
                <a:gd name="T3" fmla="*/ 3 h 23"/>
                <a:gd name="T4" fmla="*/ 25 w 45"/>
                <a:gd name="T5" fmla="*/ 3 h 23"/>
                <a:gd name="T6" fmla="*/ 25 w 45"/>
                <a:gd name="T7" fmla="*/ 2 h 23"/>
                <a:gd name="T8" fmla="*/ 27 w 45"/>
                <a:gd name="T9" fmla="*/ 0 h 23"/>
                <a:gd name="T10" fmla="*/ 29 w 45"/>
                <a:gd name="T11" fmla="*/ 0 h 23"/>
                <a:gd name="T12" fmla="*/ 31 w 45"/>
                <a:gd name="T13" fmla="*/ 3 h 23"/>
                <a:gd name="T14" fmla="*/ 32 w 45"/>
                <a:gd name="T15" fmla="*/ 5 h 23"/>
                <a:gd name="T16" fmla="*/ 30 w 45"/>
                <a:gd name="T17" fmla="*/ 7 h 23"/>
                <a:gd name="T18" fmla="*/ 29 w 45"/>
                <a:gd name="T19" fmla="*/ 10 h 23"/>
                <a:gd name="T20" fmla="*/ 33 w 45"/>
                <a:gd name="T21" fmla="*/ 10 h 23"/>
                <a:gd name="T22" fmla="*/ 36 w 45"/>
                <a:gd name="T23" fmla="*/ 15 h 23"/>
                <a:gd name="T24" fmla="*/ 41 w 45"/>
                <a:gd name="T25" fmla="*/ 16 h 23"/>
                <a:gd name="T26" fmla="*/ 43 w 45"/>
                <a:gd name="T27" fmla="*/ 14 h 23"/>
                <a:gd name="T28" fmla="*/ 42 w 45"/>
                <a:gd name="T29" fmla="*/ 12 h 23"/>
                <a:gd name="T30" fmla="*/ 40 w 45"/>
                <a:gd name="T31" fmla="*/ 10 h 23"/>
                <a:gd name="T32" fmla="*/ 42 w 45"/>
                <a:gd name="T33" fmla="*/ 11 h 23"/>
                <a:gd name="T34" fmla="*/ 45 w 45"/>
                <a:gd name="T35" fmla="*/ 16 h 23"/>
                <a:gd name="T36" fmla="*/ 44 w 45"/>
                <a:gd name="T37" fmla="*/ 17 h 23"/>
                <a:gd name="T38" fmla="*/ 40 w 45"/>
                <a:gd name="T39" fmla="*/ 19 h 23"/>
                <a:gd name="T40" fmla="*/ 37 w 45"/>
                <a:gd name="T41" fmla="*/ 21 h 23"/>
                <a:gd name="T42" fmla="*/ 37 w 45"/>
                <a:gd name="T43" fmla="*/ 20 h 23"/>
                <a:gd name="T44" fmla="*/ 36 w 45"/>
                <a:gd name="T45" fmla="*/ 18 h 23"/>
                <a:gd name="T46" fmla="*/ 34 w 45"/>
                <a:gd name="T47" fmla="*/ 22 h 23"/>
                <a:gd name="T48" fmla="*/ 32 w 45"/>
                <a:gd name="T49" fmla="*/ 22 h 23"/>
                <a:gd name="T50" fmla="*/ 32 w 45"/>
                <a:gd name="T51" fmla="*/ 21 h 23"/>
                <a:gd name="T52" fmla="*/ 30 w 45"/>
                <a:gd name="T53" fmla="*/ 20 h 23"/>
                <a:gd name="T54" fmla="*/ 28 w 45"/>
                <a:gd name="T55" fmla="*/ 19 h 23"/>
                <a:gd name="T56" fmla="*/ 27 w 45"/>
                <a:gd name="T57" fmla="*/ 17 h 23"/>
                <a:gd name="T58" fmla="*/ 21 w 45"/>
                <a:gd name="T59" fmla="*/ 17 h 23"/>
                <a:gd name="T60" fmla="*/ 10 w 45"/>
                <a:gd name="T61" fmla="*/ 20 h 23"/>
                <a:gd name="T62" fmla="*/ 9 w 45"/>
                <a:gd name="T63" fmla="*/ 19 h 23"/>
                <a:gd name="T64" fmla="*/ 0 w 45"/>
                <a:gd name="T65" fmla="*/ 21 h 23"/>
                <a:gd name="T66" fmla="*/ 0 w 45"/>
                <a:gd name="T67" fmla="*/ 9 h 23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45"/>
                <a:gd name="T103" fmla="*/ 0 h 23"/>
                <a:gd name="T104" fmla="*/ 45 w 45"/>
                <a:gd name="T105" fmla="*/ 23 h 23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5" h="23">
                  <a:moveTo>
                    <a:pt x="0" y="9"/>
                  </a:moveTo>
                  <a:lnTo>
                    <a:pt x="10" y="7"/>
                  </a:lnTo>
                  <a:lnTo>
                    <a:pt x="24" y="4"/>
                  </a:lnTo>
                  <a:lnTo>
                    <a:pt x="24" y="3"/>
                  </a:lnTo>
                  <a:lnTo>
                    <a:pt x="25" y="3"/>
                  </a:lnTo>
                  <a:lnTo>
                    <a:pt x="25" y="2"/>
                  </a:lnTo>
                  <a:lnTo>
                    <a:pt x="26" y="2"/>
                  </a:lnTo>
                  <a:lnTo>
                    <a:pt x="27" y="0"/>
                  </a:lnTo>
                  <a:lnTo>
                    <a:pt x="28" y="0"/>
                  </a:lnTo>
                  <a:lnTo>
                    <a:pt x="29" y="0"/>
                  </a:lnTo>
                  <a:lnTo>
                    <a:pt x="30" y="2"/>
                  </a:lnTo>
                  <a:lnTo>
                    <a:pt x="31" y="3"/>
                  </a:lnTo>
                  <a:lnTo>
                    <a:pt x="32" y="4"/>
                  </a:lnTo>
                  <a:lnTo>
                    <a:pt x="32" y="5"/>
                  </a:lnTo>
                  <a:lnTo>
                    <a:pt x="31" y="5"/>
                  </a:lnTo>
                  <a:lnTo>
                    <a:pt x="30" y="7"/>
                  </a:lnTo>
                  <a:lnTo>
                    <a:pt x="29" y="9"/>
                  </a:lnTo>
                  <a:lnTo>
                    <a:pt x="29" y="10"/>
                  </a:lnTo>
                  <a:lnTo>
                    <a:pt x="31" y="9"/>
                  </a:lnTo>
                  <a:lnTo>
                    <a:pt x="33" y="10"/>
                  </a:lnTo>
                  <a:lnTo>
                    <a:pt x="36" y="13"/>
                  </a:lnTo>
                  <a:lnTo>
                    <a:pt x="36" y="15"/>
                  </a:lnTo>
                  <a:lnTo>
                    <a:pt x="38" y="16"/>
                  </a:lnTo>
                  <a:lnTo>
                    <a:pt x="41" y="16"/>
                  </a:lnTo>
                  <a:lnTo>
                    <a:pt x="42" y="16"/>
                  </a:lnTo>
                  <a:lnTo>
                    <a:pt x="43" y="14"/>
                  </a:lnTo>
                  <a:lnTo>
                    <a:pt x="43" y="13"/>
                  </a:lnTo>
                  <a:lnTo>
                    <a:pt x="42" y="12"/>
                  </a:lnTo>
                  <a:lnTo>
                    <a:pt x="40" y="11"/>
                  </a:lnTo>
                  <a:lnTo>
                    <a:pt x="40" y="10"/>
                  </a:lnTo>
                  <a:lnTo>
                    <a:pt x="41" y="11"/>
                  </a:lnTo>
                  <a:lnTo>
                    <a:pt x="42" y="11"/>
                  </a:lnTo>
                  <a:lnTo>
                    <a:pt x="44" y="14"/>
                  </a:lnTo>
                  <a:lnTo>
                    <a:pt x="45" y="16"/>
                  </a:lnTo>
                  <a:lnTo>
                    <a:pt x="45" y="18"/>
                  </a:lnTo>
                  <a:lnTo>
                    <a:pt x="44" y="17"/>
                  </a:lnTo>
                  <a:lnTo>
                    <a:pt x="42" y="18"/>
                  </a:lnTo>
                  <a:lnTo>
                    <a:pt x="40" y="19"/>
                  </a:lnTo>
                  <a:lnTo>
                    <a:pt x="38" y="21"/>
                  </a:lnTo>
                  <a:lnTo>
                    <a:pt x="37" y="21"/>
                  </a:lnTo>
                  <a:lnTo>
                    <a:pt x="37" y="20"/>
                  </a:lnTo>
                  <a:lnTo>
                    <a:pt x="37" y="18"/>
                  </a:lnTo>
                  <a:lnTo>
                    <a:pt x="36" y="18"/>
                  </a:lnTo>
                  <a:lnTo>
                    <a:pt x="35" y="20"/>
                  </a:lnTo>
                  <a:lnTo>
                    <a:pt x="34" y="22"/>
                  </a:lnTo>
                  <a:lnTo>
                    <a:pt x="33" y="23"/>
                  </a:lnTo>
                  <a:lnTo>
                    <a:pt x="32" y="22"/>
                  </a:lnTo>
                  <a:lnTo>
                    <a:pt x="32" y="21"/>
                  </a:lnTo>
                  <a:lnTo>
                    <a:pt x="31" y="21"/>
                  </a:lnTo>
                  <a:lnTo>
                    <a:pt x="30" y="20"/>
                  </a:lnTo>
                  <a:lnTo>
                    <a:pt x="28" y="19"/>
                  </a:lnTo>
                  <a:lnTo>
                    <a:pt x="27" y="17"/>
                  </a:lnTo>
                  <a:lnTo>
                    <a:pt x="26" y="15"/>
                  </a:lnTo>
                  <a:lnTo>
                    <a:pt x="21" y="17"/>
                  </a:lnTo>
                  <a:lnTo>
                    <a:pt x="10" y="20"/>
                  </a:lnTo>
                  <a:lnTo>
                    <a:pt x="9" y="20"/>
                  </a:lnTo>
                  <a:lnTo>
                    <a:pt x="9" y="19"/>
                  </a:lnTo>
                  <a:lnTo>
                    <a:pt x="1" y="21"/>
                  </a:lnTo>
                  <a:lnTo>
                    <a:pt x="0" y="21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E8FECE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2512" name="Freeform 66"/>
            <p:cNvSpPr>
              <a:spLocks/>
            </p:cNvSpPr>
            <p:nvPr/>
          </p:nvSpPr>
          <p:spPr bwMode="auto">
            <a:xfrm>
              <a:off x="7747000" y="2638425"/>
              <a:ext cx="96838" cy="101600"/>
            </a:xfrm>
            <a:custGeom>
              <a:avLst/>
              <a:gdLst>
                <a:gd name="T0" fmla="*/ 0 w 12"/>
                <a:gd name="T1" fmla="*/ 2 h 13"/>
                <a:gd name="T2" fmla="*/ 3 w 12"/>
                <a:gd name="T3" fmla="*/ 11 h 13"/>
                <a:gd name="T4" fmla="*/ 3 w 12"/>
                <a:gd name="T5" fmla="*/ 12 h 13"/>
                <a:gd name="T6" fmla="*/ 2 w 12"/>
                <a:gd name="T7" fmla="*/ 12 h 13"/>
                <a:gd name="T8" fmla="*/ 3 w 12"/>
                <a:gd name="T9" fmla="*/ 13 h 13"/>
                <a:gd name="T10" fmla="*/ 3 w 12"/>
                <a:gd name="T11" fmla="*/ 13 h 13"/>
                <a:gd name="T12" fmla="*/ 3 w 12"/>
                <a:gd name="T13" fmla="*/ 13 h 13"/>
                <a:gd name="T14" fmla="*/ 6 w 12"/>
                <a:gd name="T15" fmla="*/ 12 h 13"/>
                <a:gd name="T16" fmla="*/ 7 w 12"/>
                <a:gd name="T17" fmla="*/ 11 h 13"/>
                <a:gd name="T18" fmla="*/ 7 w 12"/>
                <a:gd name="T19" fmla="*/ 10 h 13"/>
                <a:gd name="T20" fmla="*/ 7 w 12"/>
                <a:gd name="T21" fmla="*/ 9 h 13"/>
                <a:gd name="T22" fmla="*/ 7 w 12"/>
                <a:gd name="T23" fmla="*/ 7 h 13"/>
                <a:gd name="T24" fmla="*/ 8 w 12"/>
                <a:gd name="T25" fmla="*/ 6 h 13"/>
                <a:gd name="T26" fmla="*/ 8 w 12"/>
                <a:gd name="T27" fmla="*/ 7 h 13"/>
                <a:gd name="T28" fmla="*/ 8 w 12"/>
                <a:gd name="T29" fmla="*/ 8 h 13"/>
                <a:gd name="T30" fmla="*/ 8 w 12"/>
                <a:gd name="T31" fmla="*/ 10 h 13"/>
                <a:gd name="T32" fmla="*/ 9 w 12"/>
                <a:gd name="T33" fmla="*/ 10 h 13"/>
                <a:gd name="T34" fmla="*/ 9 w 12"/>
                <a:gd name="T35" fmla="*/ 10 h 13"/>
                <a:gd name="T36" fmla="*/ 9 w 12"/>
                <a:gd name="T37" fmla="*/ 9 h 13"/>
                <a:gd name="T38" fmla="*/ 10 w 12"/>
                <a:gd name="T39" fmla="*/ 9 h 13"/>
                <a:gd name="T40" fmla="*/ 11 w 12"/>
                <a:gd name="T41" fmla="*/ 8 h 13"/>
                <a:gd name="T42" fmla="*/ 12 w 12"/>
                <a:gd name="T43" fmla="*/ 8 h 13"/>
                <a:gd name="T44" fmla="*/ 12 w 12"/>
                <a:gd name="T45" fmla="*/ 8 h 13"/>
                <a:gd name="T46" fmla="*/ 11 w 12"/>
                <a:gd name="T47" fmla="*/ 7 h 13"/>
                <a:gd name="T48" fmla="*/ 11 w 12"/>
                <a:gd name="T49" fmla="*/ 6 h 13"/>
                <a:gd name="T50" fmla="*/ 11 w 12"/>
                <a:gd name="T51" fmla="*/ 6 h 13"/>
                <a:gd name="T52" fmla="*/ 10 w 12"/>
                <a:gd name="T53" fmla="*/ 6 h 13"/>
                <a:gd name="T54" fmla="*/ 9 w 12"/>
                <a:gd name="T55" fmla="*/ 5 h 13"/>
                <a:gd name="T56" fmla="*/ 9 w 12"/>
                <a:gd name="T57" fmla="*/ 5 h 13"/>
                <a:gd name="T58" fmla="*/ 7 w 12"/>
                <a:gd name="T59" fmla="*/ 4 h 13"/>
                <a:gd name="T60" fmla="*/ 6 w 12"/>
                <a:gd name="T61" fmla="*/ 2 h 13"/>
                <a:gd name="T62" fmla="*/ 6 w 12"/>
                <a:gd name="T63" fmla="*/ 2 h 13"/>
                <a:gd name="T64" fmla="*/ 5 w 12"/>
                <a:gd name="T65" fmla="*/ 0 h 13"/>
                <a:gd name="T66" fmla="*/ 0 w 12"/>
                <a:gd name="T67" fmla="*/ 2 h 13"/>
                <a:gd name="T68" fmla="*/ 0 w 12"/>
                <a:gd name="T69" fmla="*/ 2 h 1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2"/>
                <a:gd name="T106" fmla="*/ 0 h 13"/>
                <a:gd name="T107" fmla="*/ 12 w 12"/>
                <a:gd name="T108" fmla="*/ 13 h 1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2" h="13">
                  <a:moveTo>
                    <a:pt x="0" y="2"/>
                  </a:moveTo>
                  <a:lnTo>
                    <a:pt x="3" y="11"/>
                  </a:lnTo>
                  <a:lnTo>
                    <a:pt x="3" y="12"/>
                  </a:lnTo>
                  <a:lnTo>
                    <a:pt x="2" y="12"/>
                  </a:lnTo>
                  <a:lnTo>
                    <a:pt x="3" y="13"/>
                  </a:lnTo>
                  <a:lnTo>
                    <a:pt x="6" y="12"/>
                  </a:lnTo>
                  <a:lnTo>
                    <a:pt x="7" y="11"/>
                  </a:lnTo>
                  <a:lnTo>
                    <a:pt x="7" y="10"/>
                  </a:lnTo>
                  <a:lnTo>
                    <a:pt x="7" y="9"/>
                  </a:lnTo>
                  <a:lnTo>
                    <a:pt x="7" y="7"/>
                  </a:lnTo>
                  <a:lnTo>
                    <a:pt x="8" y="6"/>
                  </a:lnTo>
                  <a:lnTo>
                    <a:pt x="8" y="7"/>
                  </a:lnTo>
                  <a:lnTo>
                    <a:pt x="8" y="8"/>
                  </a:lnTo>
                  <a:lnTo>
                    <a:pt x="8" y="10"/>
                  </a:lnTo>
                  <a:lnTo>
                    <a:pt x="9" y="10"/>
                  </a:lnTo>
                  <a:lnTo>
                    <a:pt x="9" y="9"/>
                  </a:lnTo>
                  <a:lnTo>
                    <a:pt x="10" y="9"/>
                  </a:lnTo>
                  <a:lnTo>
                    <a:pt x="11" y="8"/>
                  </a:lnTo>
                  <a:lnTo>
                    <a:pt x="12" y="8"/>
                  </a:lnTo>
                  <a:lnTo>
                    <a:pt x="11" y="7"/>
                  </a:lnTo>
                  <a:lnTo>
                    <a:pt x="11" y="6"/>
                  </a:lnTo>
                  <a:lnTo>
                    <a:pt x="10" y="6"/>
                  </a:lnTo>
                  <a:lnTo>
                    <a:pt x="9" y="5"/>
                  </a:lnTo>
                  <a:lnTo>
                    <a:pt x="7" y="4"/>
                  </a:lnTo>
                  <a:lnTo>
                    <a:pt x="6" y="2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AF400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2513" name="Freeform 67"/>
            <p:cNvSpPr>
              <a:spLocks/>
            </p:cNvSpPr>
            <p:nvPr/>
          </p:nvSpPr>
          <p:spPr bwMode="auto">
            <a:xfrm>
              <a:off x="7640638" y="2212975"/>
              <a:ext cx="171450" cy="363538"/>
            </a:xfrm>
            <a:custGeom>
              <a:avLst/>
              <a:gdLst>
                <a:gd name="T0" fmla="*/ 21 w 21"/>
                <a:gd name="T1" fmla="*/ 40 h 47"/>
                <a:gd name="T2" fmla="*/ 20 w 21"/>
                <a:gd name="T3" fmla="*/ 40 h 47"/>
                <a:gd name="T4" fmla="*/ 19 w 21"/>
                <a:gd name="T5" fmla="*/ 40 h 47"/>
                <a:gd name="T6" fmla="*/ 18 w 21"/>
                <a:gd name="T7" fmla="*/ 42 h 47"/>
                <a:gd name="T8" fmla="*/ 17 w 21"/>
                <a:gd name="T9" fmla="*/ 42 h 47"/>
                <a:gd name="T10" fmla="*/ 17 w 21"/>
                <a:gd name="T11" fmla="*/ 43 h 47"/>
                <a:gd name="T12" fmla="*/ 17 w 21"/>
                <a:gd name="T13" fmla="*/ 43 h 47"/>
                <a:gd name="T14" fmla="*/ 17 w 21"/>
                <a:gd name="T15" fmla="*/ 43 h 47"/>
                <a:gd name="T16" fmla="*/ 16 w 21"/>
                <a:gd name="T17" fmla="*/ 43 h 47"/>
                <a:gd name="T18" fmla="*/ 16 w 21"/>
                <a:gd name="T19" fmla="*/ 44 h 47"/>
                <a:gd name="T20" fmla="*/ 2 w 21"/>
                <a:gd name="T21" fmla="*/ 47 h 47"/>
                <a:gd name="T22" fmla="*/ 1 w 21"/>
                <a:gd name="T23" fmla="*/ 46 h 47"/>
                <a:gd name="T24" fmla="*/ 0 w 21"/>
                <a:gd name="T25" fmla="*/ 45 h 47"/>
                <a:gd name="T26" fmla="*/ 0 w 21"/>
                <a:gd name="T27" fmla="*/ 44 h 47"/>
                <a:gd name="T28" fmla="*/ 1 w 21"/>
                <a:gd name="T29" fmla="*/ 43 h 47"/>
                <a:gd name="T30" fmla="*/ 0 w 21"/>
                <a:gd name="T31" fmla="*/ 41 h 47"/>
                <a:gd name="T32" fmla="*/ 0 w 21"/>
                <a:gd name="T33" fmla="*/ 34 h 47"/>
                <a:gd name="T34" fmla="*/ 0 w 21"/>
                <a:gd name="T35" fmla="*/ 32 h 47"/>
                <a:gd name="T36" fmla="*/ 1 w 21"/>
                <a:gd name="T37" fmla="*/ 28 h 47"/>
                <a:gd name="T38" fmla="*/ 1 w 21"/>
                <a:gd name="T39" fmla="*/ 26 h 47"/>
                <a:gd name="T40" fmla="*/ 1 w 21"/>
                <a:gd name="T41" fmla="*/ 24 h 47"/>
                <a:gd name="T42" fmla="*/ 1 w 21"/>
                <a:gd name="T43" fmla="*/ 22 h 47"/>
                <a:gd name="T44" fmla="*/ 1 w 21"/>
                <a:gd name="T45" fmla="*/ 21 h 47"/>
                <a:gd name="T46" fmla="*/ 1 w 21"/>
                <a:gd name="T47" fmla="*/ 20 h 47"/>
                <a:gd name="T48" fmla="*/ 4 w 21"/>
                <a:gd name="T49" fmla="*/ 18 h 47"/>
                <a:gd name="T50" fmla="*/ 5 w 21"/>
                <a:gd name="T51" fmla="*/ 14 h 47"/>
                <a:gd name="T52" fmla="*/ 4 w 21"/>
                <a:gd name="T53" fmla="*/ 12 h 47"/>
                <a:gd name="T54" fmla="*/ 4 w 21"/>
                <a:gd name="T55" fmla="*/ 10 h 47"/>
                <a:gd name="T56" fmla="*/ 4 w 21"/>
                <a:gd name="T57" fmla="*/ 10 h 47"/>
                <a:gd name="T58" fmla="*/ 4 w 21"/>
                <a:gd name="T59" fmla="*/ 9 h 47"/>
                <a:gd name="T60" fmla="*/ 3 w 21"/>
                <a:gd name="T61" fmla="*/ 7 h 47"/>
                <a:gd name="T62" fmla="*/ 4 w 21"/>
                <a:gd name="T63" fmla="*/ 4 h 47"/>
                <a:gd name="T64" fmla="*/ 3 w 21"/>
                <a:gd name="T65" fmla="*/ 3 h 47"/>
                <a:gd name="T66" fmla="*/ 3 w 21"/>
                <a:gd name="T67" fmla="*/ 2 h 47"/>
                <a:gd name="T68" fmla="*/ 4 w 21"/>
                <a:gd name="T69" fmla="*/ 2 h 47"/>
                <a:gd name="T70" fmla="*/ 5 w 21"/>
                <a:gd name="T71" fmla="*/ 1 h 47"/>
                <a:gd name="T72" fmla="*/ 6 w 21"/>
                <a:gd name="T73" fmla="*/ 1 h 47"/>
                <a:gd name="T74" fmla="*/ 6 w 21"/>
                <a:gd name="T75" fmla="*/ 1 h 47"/>
                <a:gd name="T76" fmla="*/ 7 w 21"/>
                <a:gd name="T77" fmla="*/ 0 h 47"/>
                <a:gd name="T78" fmla="*/ 17 w 21"/>
                <a:gd name="T79" fmla="*/ 29 h 47"/>
                <a:gd name="T80" fmla="*/ 17 w 21"/>
                <a:gd name="T81" fmla="*/ 30 h 47"/>
                <a:gd name="T82" fmla="*/ 17 w 21"/>
                <a:gd name="T83" fmla="*/ 31 h 47"/>
                <a:gd name="T84" fmla="*/ 17 w 21"/>
                <a:gd name="T85" fmla="*/ 31 h 47"/>
                <a:gd name="T86" fmla="*/ 19 w 21"/>
                <a:gd name="T87" fmla="*/ 33 h 47"/>
                <a:gd name="T88" fmla="*/ 20 w 21"/>
                <a:gd name="T89" fmla="*/ 33 h 47"/>
                <a:gd name="T90" fmla="*/ 20 w 21"/>
                <a:gd name="T91" fmla="*/ 34 h 47"/>
                <a:gd name="T92" fmla="*/ 20 w 21"/>
                <a:gd name="T93" fmla="*/ 35 h 47"/>
                <a:gd name="T94" fmla="*/ 21 w 21"/>
                <a:gd name="T95" fmla="*/ 37 h 47"/>
                <a:gd name="T96" fmla="*/ 21 w 21"/>
                <a:gd name="T97" fmla="*/ 38 h 47"/>
                <a:gd name="T98" fmla="*/ 21 w 21"/>
                <a:gd name="T99" fmla="*/ 39 h 47"/>
                <a:gd name="T100" fmla="*/ 21 w 21"/>
                <a:gd name="T101" fmla="*/ 40 h 47"/>
                <a:gd name="T102" fmla="*/ 21 w 21"/>
                <a:gd name="T103" fmla="*/ 40 h 47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21"/>
                <a:gd name="T157" fmla="*/ 0 h 47"/>
                <a:gd name="T158" fmla="*/ 21 w 21"/>
                <a:gd name="T159" fmla="*/ 47 h 47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21" h="47">
                  <a:moveTo>
                    <a:pt x="21" y="40"/>
                  </a:moveTo>
                  <a:lnTo>
                    <a:pt x="20" y="40"/>
                  </a:lnTo>
                  <a:lnTo>
                    <a:pt x="19" y="40"/>
                  </a:lnTo>
                  <a:lnTo>
                    <a:pt x="18" y="42"/>
                  </a:lnTo>
                  <a:lnTo>
                    <a:pt x="17" y="42"/>
                  </a:lnTo>
                  <a:lnTo>
                    <a:pt x="17" y="43"/>
                  </a:lnTo>
                  <a:lnTo>
                    <a:pt x="16" y="43"/>
                  </a:lnTo>
                  <a:lnTo>
                    <a:pt x="16" y="44"/>
                  </a:lnTo>
                  <a:lnTo>
                    <a:pt x="2" y="47"/>
                  </a:lnTo>
                  <a:lnTo>
                    <a:pt x="1" y="46"/>
                  </a:lnTo>
                  <a:lnTo>
                    <a:pt x="0" y="45"/>
                  </a:lnTo>
                  <a:lnTo>
                    <a:pt x="0" y="44"/>
                  </a:lnTo>
                  <a:lnTo>
                    <a:pt x="1" y="43"/>
                  </a:lnTo>
                  <a:lnTo>
                    <a:pt x="0" y="41"/>
                  </a:lnTo>
                  <a:lnTo>
                    <a:pt x="0" y="34"/>
                  </a:lnTo>
                  <a:lnTo>
                    <a:pt x="0" y="32"/>
                  </a:lnTo>
                  <a:lnTo>
                    <a:pt x="1" y="28"/>
                  </a:lnTo>
                  <a:lnTo>
                    <a:pt x="1" y="26"/>
                  </a:lnTo>
                  <a:lnTo>
                    <a:pt x="1" y="24"/>
                  </a:lnTo>
                  <a:lnTo>
                    <a:pt x="1" y="22"/>
                  </a:lnTo>
                  <a:lnTo>
                    <a:pt x="1" y="21"/>
                  </a:lnTo>
                  <a:lnTo>
                    <a:pt x="1" y="20"/>
                  </a:lnTo>
                  <a:lnTo>
                    <a:pt x="4" y="18"/>
                  </a:lnTo>
                  <a:lnTo>
                    <a:pt x="5" y="14"/>
                  </a:lnTo>
                  <a:lnTo>
                    <a:pt x="4" y="12"/>
                  </a:lnTo>
                  <a:lnTo>
                    <a:pt x="4" y="10"/>
                  </a:lnTo>
                  <a:lnTo>
                    <a:pt x="4" y="9"/>
                  </a:lnTo>
                  <a:lnTo>
                    <a:pt x="3" y="7"/>
                  </a:lnTo>
                  <a:lnTo>
                    <a:pt x="4" y="4"/>
                  </a:lnTo>
                  <a:lnTo>
                    <a:pt x="3" y="3"/>
                  </a:lnTo>
                  <a:lnTo>
                    <a:pt x="3" y="2"/>
                  </a:lnTo>
                  <a:lnTo>
                    <a:pt x="4" y="2"/>
                  </a:lnTo>
                  <a:lnTo>
                    <a:pt x="5" y="1"/>
                  </a:lnTo>
                  <a:lnTo>
                    <a:pt x="6" y="1"/>
                  </a:lnTo>
                  <a:lnTo>
                    <a:pt x="7" y="0"/>
                  </a:lnTo>
                  <a:lnTo>
                    <a:pt x="17" y="29"/>
                  </a:lnTo>
                  <a:lnTo>
                    <a:pt x="17" y="30"/>
                  </a:lnTo>
                  <a:lnTo>
                    <a:pt x="17" y="31"/>
                  </a:lnTo>
                  <a:lnTo>
                    <a:pt x="19" y="33"/>
                  </a:lnTo>
                  <a:lnTo>
                    <a:pt x="20" y="33"/>
                  </a:lnTo>
                  <a:lnTo>
                    <a:pt x="20" y="34"/>
                  </a:lnTo>
                  <a:lnTo>
                    <a:pt x="20" y="35"/>
                  </a:lnTo>
                  <a:lnTo>
                    <a:pt x="21" y="37"/>
                  </a:lnTo>
                  <a:lnTo>
                    <a:pt x="21" y="38"/>
                  </a:lnTo>
                  <a:lnTo>
                    <a:pt x="21" y="39"/>
                  </a:lnTo>
                  <a:lnTo>
                    <a:pt x="21" y="40"/>
                  </a:lnTo>
                  <a:close/>
                </a:path>
              </a:pathLst>
            </a:custGeom>
            <a:solidFill>
              <a:srgbClr val="FAF400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grpSp>
          <p:nvGrpSpPr>
            <p:cNvPr id="5" name="Group 68"/>
            <p:cNvGrpSpPr>
              <a:grpSpLocks/>
            </p:cNvGrpSpPr>
            <p:nvPr/>
          </p:nvGrpSpPr>
          <p:grpSpPr bwMode="auto">
            <a:xfrm>
              <a:off x="3112828" y="4589463"/>
              <a:ext cx="1090872" cy="635000"/>
              <a:chOff x="1975" y="3321"/>
              <a:chExt cx="377" cy="231"/>
            </a:xfrm>
          </p:grpSpPr>
          <p:sp>
            <p:nvSpPr>
              <p:cNvPr id="62526" name="Freeform 69"/>
              <p:cNvSpPr>
                <a:spLocks/>
              </p:cNvSpPr>
              <p:nvPr/>
            </p:nvSpPr>
            <p:spPr bwMode="auto">
              <a:xfrm>
                <a:off x="2274" y="3459"/>
                <a:ext cx="78" cy="93"/>
              </a:xfrm>
              <a:custGeom>
                <a:avLst/>
                <a:gdLst>
                  <a:gd name="T0" fmla="*/ 0 w 16"/>
                  <a:gd name="T1" fmla="*/ 7 h 19"/>
                  <a:gd name="T2" fmla="*/ 1 w 16"/>
                  <a:gd name="T3" fmla="*/ 13 h 19"/>
                  <a:gd name="T4" fmla="*/ 1 w 16"/>
                  <a:gd name="T5" fmla="*/ 16 h 19"/>
                  <a:gd name="T6" fmla="*/ 6 w 16"/>
                  <a:gd name="T7" fmla="*/ 19 h 19"/>
                  <a:gd name="T8" fmla="*/ 8 w 16"/>
                  <a:gd name="T9" fmla="*/ 16 h 19"/>
                  <a:gd name="T10" fmla="*/ 16 w 16"/>
                  <a:gd name="T11" fmla="*/ 11 h 19"/>
                  <a:gd name="T12" fmla="*/ 13 w 16"/>
                  <a:gd name="T13" fmla="*/ 5 h 19"/>
                  <a:gd name="T14" fmla="*/ 3 w 16"/>
                  <a:gd name="T15" fmla="*/ 0 h 19"/>
                  <a:gd name="T16" fmla="*/ 3 w 16"/>
                  <a:gd name="T17" fmla="*/ 5 h 19"/>
                  <a:gd name="T18" fmla="*/ 0 w 16"/>
                  <a:gd name="T19" fmla="*/ 7 h 19"/>
                  <a:gd name="T20" fmla="*/ 0 w 16"/>
                  <a:gd name="T21" fmla="*/ 7 h 1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6"/>
                  <a:gd name="T34" fmla="*/ 0 h 19"/>
                  <a:gd name="T35" fmla="*/ 16 w 16"/>
                  <a:gd name="T36" fmla="*/ 19 h 19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6" h="19">
                    <a:moveTo>
                      <a:pt x="0" y="7"/>
                    </a:moveTo>
                    <a:lnTo>
                      <a:pt x="1" y="13"/>
                    </a:lnTo>
                    <a:lnTo>
                      <a:pt x="1" y="16"/>
                    </a:lnTo>
                    <a:lnTo>
                      <a:pt x="6" y="19"/>
                    </a:lnTo>
                    <a:lnTo>
                      <a:pt x="8" y="16"/>
                    </a:lnTo>
                    <a:lnTo>
                      <a:pt x="16" y="11"/>
                    </a:lnTo>
                    <a:lnTo>
                      <a:pt x="13" y="5"/>
                    </a:lnTo>
                    <a:lnTo>
                      <a:pt x="3" y="0"/>
                    </a:lnTo>
                    <a:lnTo>
                      <a:pt x="3" y="5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E8FECE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62527" name="Freeform 70"/>
              <p:cNvSpPr>
                <a:spLocks/>
              </p:cNvSpPr>
              <p:nvPr/>
            </p:nvSpPr>
            <p:spPr bwMode="auto">
              <a:xfrm>
                <a:off x="2235" y="3409"/>
                <a:ext cx="44" cy="29"/>
              </a:xfrm>
              <a:custGeom>
                <a:avLst/>
                <a:gdLst>
                  <a:gd name="T0" fmla="*/ 3 w 9"/>
                  <a:gd name="T1" fmla="*/ 6 h 6"/>
                  <a:gd name="T2" fmla="*/ 8 w 9"/>
                  <a:gd name="T3" fmla="*/ 6 h 6"/>
                  <a:gd name="T4" fmla="*/ 9 w 9"/>
                  <a:gd name="T5" fmla="*/ 3 h 6"/>
                  <a:gd name="T6" fmla="*/ 5 w 9"/>
                  <a:gd name="T7" fmla="*/ 2 h 6"/>
                  <a:gd name="T8" fmla="*/ 3 w 9"/>
                  <a:gd name="T9" fmla="*/ 2 h 6"/>
                  <a:gd name="T10" fmla="*/ 2 w 9"/>
                  <a:gd name="T11" fmla="*/ 0 h 6"/>
                  <a:gd name="T12" fmla="*/ 0 w 9"/>
                  <a:gd name="T13" fmla="*/ 2 h 6"/>
                  <a:gd name="T14" fmla="*/ 2 w 9"/>
                  <a:gd name="T15" fmla="*/ 5 h 6"/>
                  <a:gd name="T16" fmla="*/ 3 w 9"/>
                  <a:gd name="T17" fmla="*/ 6 h 6"/>
                  <a:gd name="T18" fmla="*/ 3 w 9"/>
                  <a:gd name="T19" fmla="*/ 6 h 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9"/>
                  <a:gd name="T31" fmla="*/ 0 h 6"/>
                  <a:gd name="T32" fmla="*/ 9 w 9"/>
                  <a:gd name="T33" fmla="*/ 6 h 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9" h="6">
                    <a:moveTo>
                      <a:pt x="3" y="6"/>
                    </a:moveTo>
                    <a:lnTo>
                      <a:pt x="8" y="6"/>
                    </a:lnTo>
                    <a:lnTo>
                      <a:pt x="9" y="3"/>
                    </a:lnTo>
                    <a:lnTo>
                      <a:pt x="5" y="2"/>
                    </a:lnTo>
                    <a:lnTo>
                      <a:pt x="3" y="2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2" y="5"/>
                    </a:lnTo>
                    <a:lnTo>
                      <a:pt x="3" y="6"/>
                    </a:lnTo>
                    <a:close/>
                  </a:path>
                </a:pathLst>
              </a:custGeom>
              <a:solidFill>
                <a:srgbClr val="E8FECE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62528" name="Freeform 71"/>
              <p:cNvSpPr>
                <a:spLocks/>
              </p:cNvSpPr>
              <p:nvPr/>
            </p:nvSpPr>
            <p:spPr bwMode="auto">
              <a:xfrm>
                <a:off x="2225" y="3438"/>
                <a:ext cx="20" cy="10"/>
              </a:xfrm>
              <a:custGeom>
                <a:avLst/>
                <a:gdLst>
                  <a:gd name="T0" fmla="*/ 0 w 4"/>
                  <a:gd name="T1" fmla="*/ 2 h 2"/>
                  <a:gd name="T2" fmla="*/ 4 w 4"/>
                  <a:gd name="T3" fmla="*/ 0 h 2"/>
                  <a:gd name="T4" fmla="*/ 4 w 4"/>
                  <a:gd name="T5" fmla="*/ 2 h 2"/>
                  <a:gd name="T6" fmla="*/ 0 w 4"/>
                  <a:gd name="T7" fmla="*/ 2 h 2"/>
                  <a:gd name="T8" fmla="*/ 0 w 4"/>
                  <a:gd name="T9" fmla="*/ 2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"/>
                  <a:gd name="T16" fmla="*/ 0 h 2"/>
                  <a:gd name="T17" fmla="*/ 4 w 4"/>
                  <a:gd name="T18" fmla="*/ 2 h 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" h="2">
                    <a:moveTo>
                      <a:pt x="0" y="2"/>
                    </a:moveTo>
                    <a:lnTo>
                      <a:pt x="4" y="0"/>
                    </a:lnTo>
                    <a:lnTo>
                      <a:pt x="4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AFD7F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62529" name="Freeform 72"/>
              <p:cNvSpPr>
                <a:spLocks/>
              </p:cNvSpPr>
              <p:nvPr/>
            </p:nvSpPr>
            <p:spPr bwMode="auto">
              <a:xfrm>
                <a:off x="2211" y="3419"/>
                <a:ext cx="19" cy="14"/>
              </a:xfrm>
              <a:custGeom>
                <a:avLst/>
                <a:gdLst>
                  <a:gd name="T0" fmla="*/ 2 w 4"/>
                  <a:gd name="T1" fmla="*/ 0 h 3"/>
                  <a:gd name="T2" fmla="*/ 2 w 4"/>
                  <a:gd name="T3" fmla="*/ 0 h 3"/>
                  <a:gd name="T4" fmla="*/ 3 w 4"/>
                  <a:gd name="T5" fmla="*/ 0 h 3"/>
                  <a:gd name="T6" fmla="*/ 3 w 4"/>
                  <a:gd name="T7" fmla="*/ 0 h 3"/>
                  <a:gd name="T8" fmla="*/ 3 w 4"/>
                  <a:gd name="T9" fmla="*/ 0 h 3"/>
                  <a:gd name="T10" fmla="*/ 3 w 4"/>
                  <a:gd name="T11" fmla="*/ 1 h 3"/>
                  <a:gd name="T12" fmla="*/ 3 w 4"/>
                  <a:gd name="T13" fmla="*/ 1 h 3"/>
                  <a:gd name="T14" fmla="*/ 3 w 4"/>
                  <a:gd name="T15" fmla="*/ 1 h 3"/>
                  <a:gd name="T16" fmla="*/ 4 w 4"/>
                  <a:gd name="T17" fmla="*/ 1 h 3"/>
                  <a:gd name="T18" fmla="*/ 3 w 4"/>
                  <a:gd name="T19" fmla="*/ 2 h 3"/>
                  <a:gd name="T20" fmla="*/ 3 w 4"/>
                  <a:gd name="T21" fmla="*/ 2 h 3"/>
                  <a:gd name="T22" fmla="*/ 3 w 4"/>
                  <a:gd name="T23" fmla="*/ 2 h 3"/>
                  <a:gd name="T24" fmla="*/ 3 w 4"/>
                  <a:gd name="T25" fmla="*/ 3 h 3"/>
                  <a:gd name="T26" fmla="*/ 3 w 4"/>
                  <a:gd name="T27" fmla="*/ 3 h 3"/>
                  <a:gd name="T28" fmla="*/ 3 w 4"/>
                  <a:gd name="T29" fmla="*/ 3 h 3"/>
                  <a:gd name="T30" fmla="*/ 2 w 4"/>
                  <a:gd name="T31" fmla="*/ 3 h 3"/>
                  <a:gd name="T32" fmla="*/ 2 w 4"/>
                  <a:gd name="T33" fmla="*/ 3 h 3"/>
                  <a:gd name="T34" fmla="*/ 2 w 4"/>
                  <a:gd name="T35" fmla="*/ 3 h 3"/>
                  <a:gd name="T36" fmla="*/ 1 w 4"/>
                  <a:gd name="T37" fmla="*/ 3 h 3"/>
                  <a:gd name="T38" fmla="*/ 1 w 4"/>
                  <a:gd name="T39" fmla="*/ 3 h 3"/>
                  <a:gd name="T40" fmla="*/ 1 w 4"/>
                  <a:gd name="T41" fmla="*/ 3 h 3"/>
                  <a:gd name="T42" fmla="*/ 1 w 4"/>
                  <a:gd name="T43" fmla="*/ 2 h 3"/>
                  <a:gd name="T44" fmla="*/ 0 w 4"/>
                  <a:gd name="T45" fmla="*/ 2 h 3"/>
                  <a:gd name="T46" fmla="*/ 0 w 4"/>
                  <a:gd name="T47" fmla="*/ 2 h 3"/>
                  <a:gd name="T48" fmla="*/ 0 w 4"/>
                  <a:gd name="T49" fmla="*/ 1 h 3"/>
                  <a:gd name="T50" fmla="*/ 0 w 4"/>
                  <a:gd name="T51" fmla="*/ 1 h 3"/>
                  <a:gd name="T52" fmla="*/ 0 w 4"/>
                  <a:gd name="T53" fmla="*/ 1 h 3"/>
                  <a:gd name="T54" fmla="*/ 1 w 4"/>
                  <a:gd name="T55" fmla="*/ 1 h 3"/>
                  <a:gd name="T56" fmla="*/ 1 w 4"/>
                  <a:gd name="T57" fmla="*/ 0 h 3"/>
                  <a:gd name="T58" fmla="*/ 1 w 4"/>
                  <a:gd name="T59" fmla="*/ 0 h 3"/>
                  <a:gd name="T60" fmla="*/ 1 w 4"/>
                  <a:gd name="T61" fmla="*/ 0 h 3"/>
                  <a:gd name="T62" fmla="*/ 2 w 4"/>
                  <a:gd name="T63" fmla="*/ 0 h 3"/>
                  <a:gd name="T64" fmla="*/ 2 w 4"/>
                  <a:gd name="T65" fmla="*/ 0 h 3"/>
                  <a:gd name="T66" fmla="*/ 2 w 4"/>
                  <a:gd name="T67" fmla="*/ 0 h 3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4"/>
                  <a:gd name="T103" fmla="*/ 0 h 3"/>
                  <a:gd name="T104" fmla="*/ 4 w 4"/>
                  <a:gd name="T105" fmla="*/ 3 h 3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4" h="3">
                    <a:moveTo>
                      <a:pt x="2" y="0"/>
                    </a:moveTo>
                    <a:lnTo>
                      <a:pt x="2" y="0"/>
                    </a:lnTo>
                    <a:lnTo>
                      <a:pt x="3" y="0"/>
                    </a:lnTo>
                    <a:lnTo>
                      <a:pt x="3" y="1"/>
                    </a:lnTo>
                    <a:lnTo>
                      <a:pt x="4" y="1"/>
                    </a:lnTo>
                    <a:lnTo>
                      <a:pt x="3" y="2"/>
                    </a:lnTo>
                    <a:lnTo>
                      <a:pt x="3" y="3"/>
                    </a:lnTo>
                    <a:lnTo>
                      <a:pt x="2" y="3"/>
                    </a:lnTo>
                    <a:lnTo>
                      <a:pt x="1" y="3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1" y="1"/>
                    </a:lnTo>
                    <a:lnTo>
                      <a:pt x="1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E1FEBE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62530" name="Freeform 73"/>
              <p:cNvSpPr>
                <a:spLocks/>
              </p:cNvSpPr>
              <p:nvPr/>
            </p:nvSpPr>
            <p:spPr bwMode="auto">
              <a:xfrm>
                <a:off x="2186" y="3394"/>
                <a:ext cx="39" cy="15"/>
              </a:xfrm>
              <a:custGeom>
                <a:avLst/>
                <a:gdLst>
                  <a:gd name="T0" fmla="*/ 0 w 8"/>
                  <a:gd name="T1" fmla="*/ 3 h 3"/>
                  <a:gd name="T2" fmla="*/ 7 w 8"/>
                  <a:gd name="T3" fmla="*/ 3 h 3"/>
                  <a:gd name="T4" fmla="*/ 8 w 8"/>
                  <a:gd name="T5" fmla="*/ 0 h 3"/>
                  <a:gd name="T6" fmla="*/ 2 w 8"/>
                  <a:gd name="T7" fmla="*/ 0 h 3"/>
                  <a:gd name="T8" fmla="*/ 0 w 8"/>
                  <a:gd name="T9" fmla="*/ 3 h 3"/>
                  <a:gd name="T10" fmla="*/ 0 w 8"/>
                  <a:gd name="T11" fmla="*/ 3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"/>
                  <a:gd name="T19" fmla="*/ 0 h 3"/>
                  <a:gd name="T20" fmla="*/ 8 w 8"/>
                  <a:gd name="T21" fmla="*/ 3 h 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" h="3">
                    <a:moveTo>
                      <a:pt x="0" y="3"/>
                    </a:moveTo>
                    <a:lnTo>
                      <a:pt x="7" y="3"/>
                    </a:lnTo>
                    <a:lnTo>
                      <a:pt x="8" y="0"/>
                    </a:lnTo>
                    <a:lnTo>
                      <a:pt x="2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E1FEBE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62531" name="Freeform 74"/>
              <p:cNvSpPr>
                <a:spLocks/>
              </p:cNvSpPr>
              <p:nvPr/>
            </p:nvSpPr>
            <p:spPr bwMode="auto">
              <a:xfrm>
                <a:off x="2026" y="3321"/>
                <a:ext cx="38" cy="24"/>
              </a:xfrm>
              <a:custGeom>
                <a:avLst/>
                <a:gdLst>
                  <a:gd name="T0" fmla="*/ 0 w 8"/>
                  <a:gd name="T1" fmla="*/ 4 h 5"/>
                  <a:gd name="T2" fmla="*/ 3 w 8"/>
                  <a:gd name="T3" fmla="*/ 5 h 5"/>
                  <a:gd name="T4" fmla="*/ 6 w 8"/>
                  <a:gd name="T5" fmla="*/ 5 h 5"/>
                  <a:gd name="T6" fmla="*/ 8 w 8"/>
                  <a:gd name="T7" fmla="*/ 2 h 5"/>
                  <a:gd name="T8" fmla="*/ 5 w 8"/>
                  <a:gd name="T9" fmla="*/ 0 h 5"/>
                  <a:gd name="T10" fmla="*/ 1 w 8"/>
                  <a:gd name="T11" fmla="*/ 2 h 5"/>
                  <a:gd name="T12" fmla="*/ 0 w 8"/>
                  <a:gd name="T13" fmla="*/ 4 h 5"/>
                  <a:gd name="T14" fmla="*/ 0 w 8"/>
                  <a:gd name="T15" fmla="*/ 4 h 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8"/>
                  <a:gd name="T25" fmla="*/ 0 h 5"/>
                  <a:gd name="T26" fmla="*/ 8 w 8"/>
                  <a:gd name="T27" fmla="*/ 5 h 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8" h="5">
                    <a:moveTo>
                      <a:pt x="0" y="4"/>
                    </a:moveTo>
                    <a:lnTo>
                      <a:pt x="3" y="5"/>
                    </a:lnTo>
                    <a:lnTo>
                      <a:pt x="6" y="5"/>
                    </a:lnTo>
                    <a:lnTo>
                      <a:pt x="8" y="2"/>
                    </a:lnTo>
                    <a:lnTo>
                      <a:pt x="5" y="0"/>
                    </a:lnTo>
                    <a:lnTo>
                      <a:pt x="1" y="2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E8FECE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62532" name="Freeform 75"/>
              <p:cNvSpPr>
                <a:spLocks/>
              </p:cNvSpPr>
              <p:nvPr/>
            </p:nvSpPr>
            <p:spPr bwMode="auto">
              <a:xfrm flipH="1">
                <a:off x="1975" y="3321"/>
                <a:ext cx="16" cy="15"/>
              </a:xfrm>
              <a:custGeom>
                <a:avLst/>
                <a:gdLst>
                  <a:gd name="T0" fmla="*/ 0 w 4"/>
                  <a:gd name="T1" fmla="*/ 5 h 5"/>
                  <a:gd name="T2" fmla="*/ 4 w 4"/>
                  <a:gd name="T3" fmla="*/ 2 h 5"/>
                  <a:gd name="T4" fmla="*/ 4 w 4"/>
                  <a:gd name="T5" fmla="*/ 0 h 5"/>
                  <a:gd name="T6" fmla="*/ 0 w 4"/>
                  <a:gd name="T7" fmla="*/ 4 h 5"/>
                  <a:gd name="T8" fmla="*/ 0 w 4"/>
                  <a:gd name="T9" fmla="*/ 5 h 5"/>
                  <a:gd name="T10" fmla="*/ 0 w 4"/>
                  <a:gd name="T11" fmla="*/ 5 h 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"/>
                  <a:gd name="T19" fmla="*/ 0 h 5"/>
                  <a:gd name="T20" fmla="*/ 4 w 4"/>
                  <a:gd name="T21" fmla="*/ 5 h 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" h="5">
                    <a:moveTo>
                      <a:pt x="0" y="5"/>
                    </a:moveTo>
                    <a:lnTo>
                      <a:pt x="4" y="2"/>
                    </a:lnTo>
                    <a:lnTo>
                      <a:pt x="4" y="0"/>
                    </a:lnTo>
                    <a:lnTo>
                      <a:pt x="0" y="4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FAFD7F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62533" name="Freeform 76"/>
              <p:cNvSpPr>
                <a:spLocks/>
              </p:cNvSpPr>
              <p:nvPr/>
            </p:nvSpPr>
            <p:spPr bwMode="auto">
              <a:xfrm>
                <a:off x="2128" y="3360"/>
                <a:ext cx="39" cy="34"/>
              </a:xfrm>
              <a:custGeom>
                <a:avLst/>
                <a:gdLst>
                  <a:gd name="T0" fmla="*/ 3 w 8"/>
                  <a:gd name="T1" fmla="*/ 7 h 7"/>
                  <a:gd name="T2" fmla="*/ 8 w 8"/>
                  <a:gd name="T3" fmla="*/ 7 h 7"/>
                  <a:gd name="T4" fmla="*/ 8 w 8"/>
                  <a:gd name="T5" fmla="*/ 4 h 7"/>
                  <a:gd name="T6" fmla="*/ 4 w 8"/>
                  <a:gd name="T7" fmla="*/ 0 h 7"/>
                  <a:gd name="T8" fmla="*/ 0 w 8"/>
                  <a:gd name="T9" fmla="*/ 2 h 7"/>
                  <a:gd name="T10" fmla="*/ 3 w 8"/>
                  <a:gd name="T11" fmla="*/ 7 h 7"/>
                  <a:gd name="T12" fmla="*/ 3 w 8"/>
                  <a:gd name="T13" fmla="*/ 7 h 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8"/>
                  <a:gd name="T22" fmla="*/ 0 h 7"/>
                  <a:gd name="T23" fmla="*/ 8 w 8"/>
                  <a:gd name="T24" fmla="*/ 7 h 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8" h="7">
                    <a:moveTo>
                      <a:pt x="3" y="7"/>
                    </a:moveTo>
                    <a:lnTo>
                      <a:pt x="8" y="7"/>
                    </a:lnTo>
                    <a:lnTo>
                      <a:pt x="8" y="4"/>
                    </a:lnTo>
                    <a:lnTo>
                      <a:pt x="4" y="0"/>
                    </a:lnTo>
                    <a:lnTo>
                      <a:pt x="0" y="2"/>
                    </a:lnTo>
                    <a:lnTo>
                      <a:pt x="3" y="7"/>
                    </a:lnTo>
                    <a:close/>
                  </a:path>
                </a:pathLst>
              </a:custGeom>
              <a:solidFill>
                <a:srgbClr val="E8FECE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62517" name="Text Box 79"/>
          <p:cNvSpPr txBox="1">
            <a:spLocks noChangeArrowheads="1"/>
          </p:cNvSpPr>
          <p:nvPr/>
        </p:nvSpPr>
        <p:spPr bwMode="auto">
          <a:xfrm>
            <a:off x="804069" y="5940930"/>
            <a:ext cx="81454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400" b="1" dirty="0">
                <a:solidFill>
                  <a:srgbClr val="000000"/>
                </a:solidFill>
                <a:latin typeface="Arial Narrow" pitchFamily="34" charset="0"/>
              </a:rPr>
              <a:t>                  </a:t>
            </a:r>
            <a:r>
              <a:rPr lang="en-US" sz="1400" b="1" dirty="0" smtClean="0">
                <a:solidFill>
                  <a:srgbClr val="000000"/>
                </a:solidFill>
                <a:latin typeface="Arial Narrow" pitchFamily="34" charset="0"/>
              </a:rPr>
              <a:t>                       15%–&lt;20%</a:t>
            </a:r>
            <a:r>
              <a:rPr lang="en-US" sz="1400" b="1" dirty="0">
                <a:solidFill>
                  <a:srgbClr val="000000"/>
                </a:solidFill>
                <a:latin typeface="Arial Narrow" pitchFamily="34" charset="0"/>
              </a:rPr>
              <a:t>	  </a:t>
            </a:r>
            <a:r>
              <a:rPr lang="en-US" sz="1400" b="1" dirty="0" smtClean="0">
                <a:solidFill>
                  <a:srgbClr val="000000"/>
                </a:solidFill>
                <a:latin typeface="Arial Narrow" pitchFamily="34" charset="0"/>
              </a:rPr>
              <a:t>20%–&lt;25%         25%–&lt;30%         30%–&lt;35%         ≥35%</a:t>
            </a:r>
            <a:r>
              <a:rPr lang="en-US" sz="1400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endParaRPr lang="en-US" sz="1400" dirty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62520" name="Rectangle 82" descr="15-&lt;20%" title="15-&lt;20%"/>
          <p:cNvSpPr>
            <a:spLocks noChangeArrowheads="1"/>
          </p:cNvSpPr>
          <p:nvPr/>
        </p:nvSpPr>
        <p:spPr bwMode="auto">
          <a:xfrm>
            <a:off x="2322513" y="5951538"/>
            <a:ext cx="234950" cy="234950"/>
          </a:xfrm>
          <a:prstGeom prst="rect">
            <a:avLst/>
          </a:prstGeom>
          <a:pattFill prst="pct10">
            <a:fgClr>
              <a:schemeClr val="tx1"/>
            </a:fgClr>
            <a:bgClr>
              <a:srgbClr val="E7F8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>
              <a:solidFill>
                <a:srgbClr val="000000"/>
              </a:solidFill>
            </a:endParaRPr>
          </a:p>
        </p:txBody>
      </p:sp>
      <p:sp>
        <p:nvSpPr>
          <p:cNvPr id="62521" name="Rectangle 83" descr="20%-&lt;25%" title="20%-&lt;25%"/>
          <p:cNvSpPr>
            <a:spLocks noChangeArrowheads="1"/>
          </p:cNvSpPr>
          <p:nvPr/>
        </p:nvSpPr>
        <p:spPr bwMode="auto">
          <a:xfrm>
            <a:off x="3443288" y="5961063"/>
            <a:ext cx="234950" cy="234950"/>
          </a:xfrm>
          <a:prstGeom prst="rect">
            <a:avLst/>
          </a:prstGeom>
          <a:solidFill>
            <a:srgbClr val="E8FEC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>
              <a:solidFill>
                <a:srgbClr val="000000"/>
              </a:solidFill>
            </a:endParaRPr>
          </a:p>
        </p:txBody>
      </p:sp>
      <p:sp>
        <p:nvSpPr>
          <p:cNvPr id="62523" name="Rectangle 85" descr="25%-&lt;30%" title="25%-&lt;30%"/>
          <p:cNvSpPr>
            <a:spLocks noChangeArrowheads="1"/>
          </p:cNvSpPr>
          <p:nvPr/>
        </p:nvSpPr>
        <p:spPr bwMode="auto">
          <a:xfrm>
            <a:off x="4541839" y="5945188"/>
            <a:ext cx="234950" cy="234950"/>
          </a:xfrm>
          <a:prstGeom prst="rect">
            <a:avLst/>
          </a:prstGeom>
          <a:solidFill>
            <a:srgbClr val="FAF4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>
              <a:solidFill>
                <a:srgbClr val="000000"/>
              </a:solidFill>
            </a:endParaRPr>
          </a:p>
        </p:txBody>
      </p:sp>
      <p:sp>
        <p:nvSpPr>
          <p:cNvPr id="62522" name="Rectangle 84" descr="30%-&lt;35%" title="30%-&lt;35%"/>
          <p:cNvSpPr>
            <a:spLocks noChangeArrowheads="1"/>
          </p:cNvSpPr>
          <p:nvPr/>
        </p:nvSpPr>
        <p:spPr bwMode="auto">
          <a:xfrm>
            <a:off x="5675169" y="5948363"/>
            <a:ext cx="234950" cy="234950"/>
          </a:xfrm>
          <a:prstGeom prst="rect">
            <a:avLst/>
          </a:prstGeom>
          <a:solidFill>
            <a:srgbClr val="F45C2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>
              <a:solidFill>
                <a:srgbClr val="000000"/>
              </a:solidFill>
            </a:endParaRPr>
          </a:p>
        </p:txBody>
      </p:sp>
      <p:sp>
        <p:nvSpPr>
          <p:cNvPr id="62525" name="Rectangle 87" descr="Greater or equal to 35%" title="Greater or equal to 35%"/>
          <p:cNvSpPr>
            <a:spLocks noChangeArrowheads="1"/>
          </p:cNvSpPr>
          <p:nvPr/>
        </p:nvSpPr>
        <p:spPr bwMode="auto">
          <a:xfrm>
            <a:off x="6821488" y="5948363"/>
            <a:ext cx="234950" cy="234950"/>
          </a:xfrm>
          <a:prstGeom prst="rect">
            <a:avLst/>
          </a:prstGeom>
          <a:solidFill>
            <a:srgbClr val="99131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>
              <a:solidFill>
                <a:srgbClr val="000000"/>
              </a:solidFill>
            </a:endParaRPr>
          </a:p>
        </p:txBody>
      </p:sp>
      <p:sp>
        <p:nvSpPr>
          <p:cNvPr id="62524" name="Rectangle 86" title="Legend"/>
          <p:cNvSpPr>
            <a:spLocks noChangeArrowheads="1"/>
          </p:cNvSpPr>
          <p:nvPr/>
        </p:nvSpPr>
        <p:spPr bwMode="auto">
          <a:xfrm>
            <a:off x="1951629" y="5907278"/>
            <a:ext cx="5746159" cy="3508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387665"/>
      </p:ext>
    </p:extLst>
  </p:cSld>
  <p:clrMapOvr>
    <a:masterClrMapping/>
  </p:clrMapOvr>
  <p:transition advClick="0">
    <p:randomBa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15" name="Rectangle 77" descr="The U.S. map is color coded to indicate which range of obesity prevalences within which each state falls.&#10;&#10;No states have obesity prevalences that range from 15% to less than 20%.&#10;&#10;States with obesity prevalences that range from 20% to less than 25% are: Arizona, California, Colorado, Conneticut, Hawaii, Massachusetts, Montana, Nevada, New Jersey, New York, and Utah.&#10;&#10;States with obesity prevalence that range from 25% to less than 30% are: Alaska, Delaware,  Florida, Georgia, Idaho, Illinois, Iowa, Kansas, Maine, Maryland, Minnesota, Nebraska, New Hampshire, New Mexico, North Carolina, North Dakota, Ohio, Oregon, Pennesylvania, Rhode Island, South Dakota, Tennessee, Vermont, Virginia, Washington, Wisconsin and Wyoming.&#10;&#10;States with obesity prevalences that range from 30% to less than 35% are: Alabama, Arkansas, Indiana, Kentucky, Louisana, Michigan, Mississippi, Missouri, Oklahoma, South Carolina, Texas and West Virginia.&#10;&#10;No states have obesity prevalences that range greater than 35%." title="The Prevalence of Self-Reported Obesity Among U.S. Adults, 2011"/>
          <p:cNvSpPr>
            <a:spLocks noGrp="1" noChangeArrowheads="1"/>
          </p:cNvSpPr>
          <p:nvPr>
            <p:ph type="title"/>
          </p:nvPr>
        </p:nvSpPr>
        <p:spPr>
          <a:xfrm>
            <a:off x="0" y="157164"/>
            <a:ext cx="10287000" cy="1042988"/>
          </a:xfrm>
        </p:spPr>
        <p:txBody>
          <a:bodyPr/>
          <a:lstStyle/>
          <a:p>
            <a:pPr eaLnBrk="1" hangingPunct="1"/>
            <a:r>
              <a:rPr lang="en-US" sz="2200" dirty="0" smtClean="0"/>
              <a:t>Prevalence* of Self-Reported Obesity Among U.S. Adults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BRFSS, 2012</a:t>
            </a:r>
          </a:p>
        </p:txBody>
      </p:sp>
      <p:sp>
        <p:nvSpPr>
          <p:cNvPr id="62516" name="Text Box 78"/>
          <p:cNvSpPr txBox="1">
            <a:spLocks noChangeArrowheads="1"/>
          </p:cNvSpPr>
          <p:nvPr/>
        </p:nvSpPr>
        <p:spPr bwMode="auto">
          <a:xfrm>
            <a:off x="457200" y="1085850"/>
            <a:ext cx="945234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1" dirty="0" smtClean="0">
                <a:solidFill>
                  <a:srgbClr val="000000"/>
                </a:solidFill>
                <a:latin typeface="Verdana" pitchFamily="34" charset="0"/>
              </a:rPr>
              <a:t>*Prevalence reflects BRFSS methodological changes in 2011, and these estimates should not be compared to those before 2011.</a:t>
            </a:r>
            <a:endParaRPr lang="en-US" sz="1000" b="1" dirty="0">
              <a:solidFill>
                <a:srgbClr val="000000"/>
              </a:solidFill>
              <a:latin typeface="Verdana" pitchFamily="34" charset="0"/>
            </a:endParaRPr>
          </a:p>
        </p:txBody>
      </p:sp>
      <p:grpSp>
        <p:nvGrpSpPr>
          <p:cNvPr id="90" name="Group 89" descr="The U.S. map has been color coded to indicate the range of obesity prevalence in each state in 2012.&#10;&#10;No state had an obesity prevalence between 15% to less than 20%.&#10;&#10;States that had an obesity prevalence between 20% to less than 25% are: Colorado, District of Columbia, Hawaii, Massachusetts, Montana, New Jersey, New York, Utah, Vermont, and Wyoming.&#10;&#10;States that had an obesity prevalence between 25% to less than 30% are: Alaska, Arizona, California, Connecticut, Delaware, Florida, Georgia, Idaho, Illinois, Kansas, Maine, Maryland, Minnesota, Missouri, Nebraska, Nevada, New Hampshire, New Mexico, North Carolina, North Dakota, Oregon, Pennsylvania, Rhode Island, South Dakota, Texas, Virginia, Washington, and Wisconsin.&#10;&#10;States that had an obesity prevalence between 30% to less than 35% are: Alabama, Arkansas, Indiana, Iowa, Kentucky, Louisiana, Michigan, Mississippi, Ohio, Oklahoma, South Carolina, Tennessee, and West Virginia.&#10;&#10;No state had an obesity prevalence equal to or greater than 35%." title="Prevalence of obesity, by state, 2011 BRFSS"/>
          <p:cNvGrpSpPr/>
          <p:nvPr/>
        </p:nvGrpSpPr>
        <p:grpSpPr>
          <a:xfrm>
            <a:off x="1155700" y="1723371"/>
            <a:ext cx="6940550" cy="3975946"/>
            <a:chOff x="1155700" y="1709738"/>
            <a:chExt cx="6940550" cy="3567112"/>
          </a:xfrm>
        </p:grpSpPr>
        <p:sp>
          <p:nvSpPr>
            <p:cNvPr id="62465" name="Freeform 2"/>
            <p:cNvSpPr>
              <a:spLocks/>
            </p:cNvSpPr>
            <p:nvPr/>
          </p:nvSpPr>
          <p:spPr bwMode="auto">
            <a:xfrm>
              <a:off x="7697788" y="1877998"/>
              <a:ext cx="398462" cy="611187"/>
            </a:xfrm>
            <a:custGeom>
              <a:avLst/>
              <a:gdLst>
                <a:gd name="T0" fmla="*/ 10 w 49"/>
                <a:gd name="T1" fmla="*/ 71 h 79"/>
                <a:gd name="T2" fmla="*/ 10 w 49"/>
                <a:gd name="T3" fmla="*/ 73 h 79"/>
                <a:gd name="T4" fmla="*/ 12 w 49"/>
                <a:gd name="T5" fmla="*/ 75 h 79"/>
                <a:gd name="T6" fmla="*/ 13 w 49"/>
                <a:gd name="T7" fmla="*/ 76 h 79"/>
                <a:gd name="T8" fmla="*/ 14 w 49"/>
                <a:gd name="T9" fmla="*/ 79 h 79"/>
                <a:gd name="T10" fmla="*/ 15 w 49"/>
                <a:gd name="T11" fmla="*/ 77 h 79"/>
                <a:gd name="T12" fmla="*/ 16 w 49"/>
                <a:gd name="T13" fmla="*/ 73 h 79"/>
                <a:gd name="T14" fmla="*/ 18 w 49"/>
                <a:gd name="T15" fmla="*/ 68 h 79"/>
                <a:gd name="T16" fmla="*/ 18 w 49"/>
                <a:gd name="T17" fmla="*/ 67 h 79"/>
                <a:gd name="T18" fmla="*/ 20 w 49"/>
                <a:gd name="T19" fmla="*/ 63 h 79"/>
                <a:gd name="T20" fmla="*/ 21 w 49"/>
                <a:gd name="T21" fmla="*/ 64 h 79"/>
                <a:gd name="T22" fmla="*/ 22 w 49"/>
                <a:gd name="T23" fmla="*/ 64 h 79"/>
                <a:gd name="T24" fmla="*/ 22 w 49"/>
                <a:gd name="T25" fmla="*/ 62 h 79"/>
                <a:gd name="T26" fmla="*/ 26 w 49"/>
                <a:gd name="T27" fmla="*/ 61 h 79"/>
                <a:gd name="T28" fmla="*/ 26 w 49"/>
                <a:gd name="T29" fmla="*/ 59 h 79"/>
                <a:gd name="T30" fmla="*/ 28 w 49"/>
                <a:gd name="T31" fmla="*/ 58 h 79"/>
                <a:gd name="T32" fmla="*/ 29 w 49"/>
                <a:gd name="T33" fmla="*/ 56 h 79"/>
                <a:gd name="T34" fmla="*/ 31 w 49"/>
                <a:gd name="T35" fmla="*/ 52 h 79"/>
                <a:gd name="T36" fmla="*/ 31 w 49"/>
                <a:gd name="T37" fmla="*/ 51 h 79"/>
                <a:gd name="T38" fmla="*/ 34 w 49"/>
                <a:gd name="T39" fmla="*/ 51 h 79"/>
                <a:gd name="T40" fmla="*/ 35 w 49"/>
                <a:gd name="T41" fmla="*/ 49 h 79"/>
                <a:gd name="T42" fmla="*/ 37 w 49"/>
                <a:gd name="T43" fmla="*/ 47 h 79"/>
                <a:gd name="T44" fmla="*/ 40 w 49"/>
                <a:gd name="T45" fmla="*/ 48 h 79"/>
                <a:gd name="T46" fmla="*/ 43 w 49"/>
                <a:gd name="T47" fmla="*/ 44 h 79"/>
                <a:gd name="T48" fmla="*/ 46 w 49"/>
                <a:gd name="T49" fmla="*/ 41 h 79"/>
                <a:gd name="T50" fmla="*/ 48 w 49"/>
                <a:gd name="T51" fmla="*/ 40 h 79"/>
                <a:gd name="T52" fmla="*/ 49 w 49"/>
                <a:gd name="T53" fmla="*/ 38 h 79"/>
                <a:gd name="T54" fmla="*/ 48 w 49"/>
                <a:gd name="T55" fmla="*/ 37 h 79"/>
                <a:gd name="T56" fmla="*/ 47 w 49"/>
                <a:gd name="T57" fmla="*/ 36 h 79"/>
                <a:gd name="T58" fmla="*/ 48 w 49"/>
                <a:gd name="T59" fmla="*/ 35 h 79"/>
                <a:gd name="T60" fmla="*/ 47 w 49"/>
                <a:gd name="T61" fmla="*/ 32 h 79"/>
                <a:gd name="T62" fmla="*/ 45 w 49"/>
                <a:gd name="T63" fmla="*/ 31 h 79"/>
                <a:gd name="T64" fmla="*/ 43 w 49"/>
                <a:gd name="T65" fmla="*/ 32 h 79"/>
                <a:gd name="T66" fmla="*/ 41 w 49"/>
                <a:gd name="T67" fmla="*/ 28 h 79"/>
                <a:gd name="T68" fmla="*/ 41 w 49"/>
                <a:gd name="T69" fmla="*/ 26 h 79"/>
                <a:gd name="T70" fmla="*/ 40 w 49"/>
                <a:gd name="T71" fmla="*/ 26 h 79"/>
                <a:gd name="T72" fmla="*/ 38 w 49"/>
                <a:gd name="T73" fmla="*/ 26 h 79"/>
                <a:gd name="T74" fmla="*/ 36 w 49"/>
                <a:gd name="T75" fmla="*/ 25 h 79"/>
                <a:gd name="T76" fmla="*/ 35 w 49"/>
                <a:gd name="T77" fmla="*/ 22 h 79"/>
                <a:gd name="T78" fmla="*/ 24 w 49"/>
                <a:gd name="T79" fmla="*/ 0 h 79"/>
                <a:gd name="T80" fmla="*/ 22 w 49"/>
                <a:gd name="T81" fmla="*/ 0 h 79"/>
                <a:gd name="T82" fmla="*/ 21 w 49"/>
                <a:gd name="T83" fmla="*/ 2 h 79"/>
                <a:gd name="T84" fmla="*/ 18 w 49"/>
                <a:gd name="T85" fmla="*/ 2 h 79"/>
                <a:gd name="T86" fmla="*/ 15 w 49"/>
                <a:gd name="T87" fmla="*/ 5 h 79"/>
                <a:gd name="T88" fmla="*/ 14 w 49"/>
                <a:gd name="T89" fmla="*/ 2 h 79"/>
                <a:gd name="T90" fmla="*/ 13 w 49"/>
                <a:gd name="T91" fmla="*/ 1 h 79"/>
                <a:gd name="T92" fmla="*/ 6 w 49"/>
                <a:gd name="T93" fmla="*/ 16 h 79"/>
                <a:gd name="T94" fmla="*/ 7 w 49"/>
                <a:gd name="T95" fmla="*/ 19 h 79"/>
                <a:gd name="T96" fmla="*/ 7 w 49"/>
                <a:gd name="T97" fmla="*/ 22 h 79"/>
                <a:gd name="T98" fmla="*/ 5 w 49"/>
                <a:gd name="T99" fmla="*/ 24 h 79"/>
                <a:gd name="T100" fmla="*/ 6 w 49"/>
                <a:gd name="T101" fmla="*/ 32 h 79"/>
                <a:gd name="T102" fmla="*/ 4 w 49"/>
                <a:gd name="T103" fmla="*/ 36 h 79"/>
                <a:gd name="T104" fmla="*/ 4 w 49"/>
                <a:gd name="T105" fmla="*/ 39 h 79"/>
                <a:gd name="T106" fmla="*/ 3 w 49"/>
                <a:gd name="T107" fmla="*/ 40 h 79"/>
                <a:gd name="T108" fmla="*/ 3 w 49"/>
                <a:gd name="T109" fmla="*/ 42 h 79"/>
                <a:gd name="T110" fmla="*/ 1 w 49"/>
                <a:gd name="T111" fmla="*/ 41 h 79"/>
                <a:gd name="T112" fmla="*/ 0 w 49"/>
                <a:gd name="T113" fmla="*/ 42 h 79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49"/>
                <a:gd name="T172" fmla="*/ 0 h 79"/>
                <a:gd name="T173" fmla="*/ 49 w 49"/>
                <a:gd name="T174" fmla="*/ 79 h 79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49" h="79">
                  <a:moveTo>
                    <a:pt x="0" y="42"/>
                  </a:moveTo>
                  <a:lnTo>
                    <a:pt x="10" y="71"/>
                  </a:lnTo>
                  <a:lnTo>
                    <a:pt x="10" y="72"/>
                  </a:lnTo>
                  <a:lnTo>
                    <a:pt x="10" y="73"/>
                  </a:lnTo>
                  <a:lnTo>
                    <a:pt x="12" y="75"/>
                  </a:lnTo>
                  <a:lnTo>
                    <a:pt x="13" y="75"/>
                  </a:lnTo>
                  <a:lnTo>
                    <a:pt x="13" y="76"/>
                  </a:lnTo>
                  <a:lnTo>
                    <a:pt x="13" y="77"/>
                  </a:lnTo>
                  <a:lnTo>
                    <a:pt x="14" y="79"/>
                  </a:lnTo>
                  <a:lnTo>
                    <a:pt x="15" y="79"/>
                  </a:lnTo>
                  <a:lnTo>
                    <a:pt x="15" y="77"/>
                  </a:lnTo>
                  <a:lnTo>
                    <a:pt x="15" y="75"/>
                  </a:lnTo>
                  <a:lnTo>
                    <a:pt x="16" y="73"/>
                  </a:lnTo>
                  <a:lnTo>
                    <a:pt x="17" y="70"/>
                  </a:lnTo>
                  <a:lnTo>
                    <a:pt x="18" y="68"/>
                  </a:lnTo>
                  <a:lnTo>
                    <a:pt x="18" y="67"/>
                  </a:lnTo>
                  <a:lnTo>
                    <a:pt x="17" y="65"/>
                  </a:lnTo>
                  <a:lnTo>
                    <a:pt x="20" y="63"/>
                  </a:lnTo>
                  <a:lnTo>
                    <a:pt x="21" y="63"/>
                  </a:lnTo>
                  <a:lnTo>
                    <a:pt x="21" y="64"/>
                  </a:lnTo>
                  <a:lnTo>
                    <a:pt x="22" y="65"/>
                  </a:lnTo>
                  <a:lnTo>
                    <a:pt x="22" y="64"/>
                  </a:lnTo>
                  <a:lnTo>
                    <a:pt x="22" y="63"/>
                  </a:lnTo>
                  <a:lnTo>
                    <a:pt x="22" y="62"/>
                  </a:lnTo>
                  <a:lnTo>
                    <a:pt x="25" y="62"/>
                  </a:lnTo>
                  <a:lnTo>
                    <a:pt x="26" y="61"/>
                  </a:lnTo>
                  <a:lnTo>
                    <a:pt x="26" y="60"/>
                  </a:lnTo>
                  <a:lnTo>
                    <a:pt x="26" y="59"/>
                  </a:lnTo>
                  <a:lnTo>
                    <a:pt x="27" y="59"/>
                  </a:lnTo>
                  <a:lnTo>
                    <a:pt x="28" y="58"/>
                  </a:lnTo>
                  <a:lnTo>
                    <a:pt x="29" y="58"/>
                  </a:lnTo>
                  <a:lnTo>
                    <a:pt x="29" y="56"/>
                  </a:lnTo>
                  <a:lnTo>
                    <a:pt x="29" y="54"/>
                  </a:lnTo>
                  <a:lnTo>
                    <a:pt x="31" y="52"/>
                  </a:lnTo>
                  <a:lnTo>
                    <a:pt x="31" y="51"/>
                  </a:lnTo>
                  <a:lnTo>
                    <a:pt x="33" y="52"/>
                  </a:lnTo>
                  <a:lnTo>
                    <a:pt x="34" y="51"/>
                  </a:lnTo>
                  <a:lnTo>
                    <a:pt x="34" y="50"/>
                  </a:lnTo>
                  <a:lnTo>
                    <a:pt x="35" y="49"/>
                  </a:lnTo>
                  <a:lnTo>
                    <a:pt x="36" y="49"/>
                  </a:lnTo>
                  <a:lnTo>
                    <a:pt x="37" y="47"/>
                  </a:lnTo>
                  <a:lnTo>
                    <a:pt x="39" y="47"/>
                  </a:lnTo>
                  <a:lnTo>
                    <a:pt x="40" y="48"/>
                  </a:lnTo>
                  <a:lnTo>
                    <a:pt x="42" y="45"/>
                  </a:lnTo>
                  <a:lnTo>
                    <a:pt x="43" y="44"/>
                  </a:lnTo>
                  <a:lnTo>
                    <a:pt x="46" y="42"/>
                  </a:lnTo>
                  <a:lnTo>
                    <a:pt x="46" y="41"/>
                  </a:lnTo>
                  <a:lnTo>
                    <a:pt x="47" y="40"/>
                  </a:lnTo>
                  <a:lnTo>
                    <a:pt x="48" y="40"/>
                  </a:lnTo>
                  <a:lnTo>
                    <a:pt x="49" y="40"/>
                  </a:lnTo>
                  <a:lnTo>
                    <a:pt x="49" y="38"/>
                  </a:lnTo>
                  <a:lnTo>
                    <a:pt x="49" y="37"/>
                  </a:lnTo>
                  <a:lnTo>
                    <a:pt x="48" y="37"/>
                  </a:lnTo>
                  <a:lnTo>
                    <a:pt x="47" y="36"/>
                  </a:lnTo>
                  <a:lnTo>
                    <a:pt x="48" y="35"/>
                  </a:lnTo>
                  <a:lnTo>
                    <a:pt x="48" y="34"/>
                  </a:lnTo>
                  <a:lnTo>
                    <a:pt x="47" y="32"/>
                  </a:lnTo>
                  <a:lnTo>
                    <a:pt x="46" y="31"/>
                  </a:lnTo>
                  <a:lnTo>
                    <a:pt x="45" y="31"/>
                  </a:lnTo>
                  <a:lnTo>
                    <a:pt x="45" y="32"/>
                  </a:lnTo>
                  <a:lnTo>
                    <a:pt x="43" y="32"/>
                  </a:lnTo>
                  <a:lnTo>
                    <a:pt x="42" y="32"/>
                  </a:lnTo>
                  <a:lnTo>
                    <a:pt x="41" y="28"/>
                  </a:lnTo>
                  <a:lnTo>
                    <a:pt x="42" y="27"/>
                  </a:lnTo>
                  <a:lnTo>
                    <a:pt x="41" y="26"/>
                  </a:lnTo>
                  <a:lnTo>
                    <a:pt x="40" y="26"/>
                  </a:lnTo>
                  <a:lnTo>
                    <a:pt x="38" y="26"/>
                  </a:lnTo>
                  <a:lnTo>
                    <a:pt x="37" y="26"/>
                  </a:lnTo>
                  <a:lnTo>
                    <a:pt x="36" y="25"/>
                  </a:lnTo>
                  <a:lnTo>
                    <a:pt x="36" y="23"/>
                  </a:lnTo>
                  <a:lnTo>
                    <a:pt x="35" y="22"/>
                  </a:lnTo>
                  <a:lnTo>
                    <a:pt x="29" y="3"/>
                  </a:lnTo>
                  <a:lnTo>
                    <a:pt x="24" y="0"/>
                  </a:lnTo>
                  <a:lnTo>
                    <a:pt x="23" y="0"/>
                  </a:lnTo>
                  <a:lnTo>
                    <a:pt x="22" y="0"/>
                  </a:lnTo>
                  <a:lnTo>
                    <a:pt x="21" y="1"/>
                  </a:lnTo>
                  <a:lnTo>
                    <a:pt x="21" y="2"/>
                  </a:lnTo>
                  <a:lnTo>
                    <a:pt x="20" y="2"/>
                  </a:lnTo>
                  <a:lnTo>
                    <a:pt x="18" y="2"/>
                  </a:lnTo>
                  <a:lnTo>
                    <a:pt x="16" y="5"/>
                  </a:lnTo>
                  <a:lnTo>
                    <a:pt x="15" y="5"/>
                  </a:lnTo>
                  <a:lnTo>
                    <a:pt x="14" y="4"/>
                  </a:lnTo>
                  <a:lnTo>
                    <a:pt x="14" y="2"/>
                  </a:lnTo>
                  <a:lnTo>
                    <a:pt x="14" y="1"/>
                  </a:lnTo>
                  <a:lnTo>
                    <a:pt x="13" y="1"/>
                  </a:lnTo>
                  <a:lnTo>
                    <a:pt x="11" y="2"/>
                  </a:lnTo>
                  <a:lnTo>
                    <a:pt x="6" y="16"/>
                  </a:lnTo>
                  <a:lnTo>
                    <a:pt x="6" y="19"/>
                  </a:lnTo>
                  <a:lnTo>
                    <a:pt x="7" y="19"/>
                  </a:lnTo>
                  <a:lnTo>
                    <a:pt x="7" y="21"/>
                  </a:lnTo>
                  <a:lnTo>
                    <a:pt x="7" y="22"/>
                  </a:lnTo>
                  <a:lnTo>
                    <a:pt x="6" y="23"/>
                  </a:lnTo>
                  <a:lnTo>
                    <a:pt x="5" y="24"/>
                  </a:lnTo>
                  <a:lnTo>
                    <a:pt x="7" y="30"/>
                  </a:lnTo>
                  <a:lnTo>
                    <a:pt x="6" y="32"/>
                  </a:lnTo>
                  <a:lnTo>
                    <a:pt x="6" y="33"/>
                  </a:lnTo>
                  <a:lnTo>
                    <a:pt x="4" y="36"/>
                  </a:lnTo>
                  <a:lnTo>
                    <a:pt x="4" y="37"/>
                  </a:lnTo>
                  <a:lnTo>
                    <a:pt x="4" y="39"/>
                  </a:lnTo>
                  <a:lnTo>
                    <a:pt x="4" y="40"/>
                  </a:lnTo>
                  <a:lnTo>
                    <a:pt x="3" y="40"/>
                  </a:lnTo>
                  <a:lnTo>
                    <a:pt x="3" y="41"/>
                  </a:lnTo>
                  <a:lnTo>
                    <a:pt x="3" y="42"/>
                  </a:lnTo>
                  <a:lnTo>
                    <a:pt x="2" y="42"/>
                  </a:lnTo>
                  <a:lnTo>
                    <a:pt x="1" y="41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FAF400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2466" name="Freeform 3"/>
            <p:cNvSpPr>
              <a:spLocks/>
            </p:cNvSpPr>
            <p:nvPr/>
          </p:nvSpPr>
          <p:spPr bwMode="auto">
            <a:xfrm>
              <a:off x="2636838" y="1709738"/>
              <a:ext cx="730250" cy="511175"/>
            </a:xfrm>
            <a:custGeom>
              <a:avLst/>
              <a:gdLst>
                <a:gd name="T0" fmla="*/ 1 w 90"/>
                <a:gd name="T1" fmla="*/ 40 h 66"/>
                <a:gd name="T2" fmla="*/ 0 w 90"/>
                <a:gd name="T3" fmla="*/ 40 h 66"/>
                <a:gd name="T4" fmla="*/ 1 w 90"/>
                <a:gd name="T5" fmla="*/ 37 h 66"/>
                <a:gd name="T6" fmla="*/ 1 w 90"/>
                <a:gd name="T7" fmla="*/ 35 h 66"/>
                <a:gd name="T8" fmla="*/ 1 w 90"/>
                <a:gd name="T9" fmla="*/ 35 h 66"/>
                <a:gd name="T10" fmla="*/ 2 w 90"/>
                <a:gd name="T11" fmla="*/ 36 h 66"/>
                <a:gd name="T12" fmla="*/ 1 w 90"/>
                <a:gd name="T13" fmla="*/ 37 h 66"/>
                <a:gd name="T14" fmla="*/ 3 w 90"/>
                <a:gd name="T15" fmla="*/ 36 h 66"/>
                <a:gd name="T16" fmla="*/ 3 w 90"/>
                <a:gd name="T17" fmla="*/ 35 h 66"/>
                <a:gd name="T18" fmla="*/ 3 w 90"/>
                <a:gd name="T19" fmla="*/ 33 h 66"/>
                <a:gd name="T20" fmla="*/ 2 w 90"/>
                <a:gd name="T21" fmla="*/ 30 h 66"/>
                <a:gd name="T22" fmla="*/ 3 w 90"/>
                <a:gd name="T23" fmla="*/ 30 h 66"/>
                <a:gd name="T24" fmla="*/ 5 w 90"/>
                <a:gd name="T25" fmla="*/ 29 h 66"/>
                <a:gd name="T26" fmla="*/ 4 w 90"/>
                <a:gd name="T27" fmla="*/ 28 h 66"/>
                <a:gd name="T28" fmla="*/ 3 w 90"/>
                <a:gd name="T29" fmla="*/ 29 h 66"/>
                <a:gd name="T30" fmla="*/ 3 w 90"/>
                <a:gd name="T31" fmla="*/ 25 h 66"/>
                <a:gd name="T32" fmla="*/ 3 w 90"/>
                <a:gd name="T33" fmla="*/ 22 h 66"/>
                <a:gd name="T34" fmla="*/ 3 w 90"/>
                <a:gd name="T35" fmla="*/ 17 h 66"/>
                <a:gd name="T36" fmla="*/ 2 w 90"/>
                <a:gd name="T37" fmla="*/ 11 h 66"/>
                <a:gd name="T38" fmla="*/ 2 w 90"/>
                <a:gd name="T39" fmla="*/ 6 h 66"/>
                <a:gd name="T40" fmla="*/ 11 w 90"/>
                <a:gd name="T41" fmla="*/ 9 h 66"/>
                <a:gd name="T42" fmla="*/ 19 w 90"/>
                <a:gd name="T43" fmla="*/ 13 h 66"/>
                <a:gd name="T44" fmla="*/ 23 w 90"/>
                <a:gd name="T45" fmla="*/ 14 h 66"/>
                <a:gd name="T46" fmla="*/ 24 w 90"/>
                <a:gd name="T47" fmla="*/ 15 h 66"/>
                <a:gd name="T48" fmla="*/ 24 w 90"/>
                <a:gd name="T49" fmla="*/ 20 h 66"/>
                <a:gd name="T50" fmla="*/ 22 w 90"/>
                <a:gd name="T51" fmla="*/ 23 h 66"/>
                <a:gd name="T52" fmla="*/ 22 w 90"/>
                <a:gd name="T53" fmla="*/ 25 h 66"/>
                <a:gd name="T54" fmla="*/ 22 w 90"/>
                <a:gd name="T55" fmla="*/ 27 h 66"/>
                <a:gd name="T56" fmla="*/ 23 w 90"/>
                <a:gd name="T57" fmla="*/ 28 h 66"/>
                <a:gd name="T58" fmla="*/ 25 w 90"/>
                <a:gd name="T59" fmla="*/ 24 h 66"/>
                <a:gd name="T60" fmla="*/ 27 w 90"/>
                <a:gd name="T61" fmla="*/ 21 h 66"/>
                <a:gd name="T62" fmla="*/ 29 w 90"/>
                <a:gd name="T63" fmla="*/ 18 h 66"/>
                <a:gd name="T64" fmla="*/ 26 w 90"/>
                <a:gd name="T65" fmla="*/ 10 h 66"/>
                <a:gd name="T66" fmla="*/ 27 w 90"/>
                <a:gd name="T67" fmla="*/ 9 h 66"/>
                <a:gd name="T68" fmla="*/ 29 w 90"/>
                <a:gd name="T69" fmla="*/ 7 h 66"/>
                <a:gd name="T70" fmla="*/ 27 w 90"/>
                <a:gd name="T71" fmla="*/ 5 h 66"/>
                <a:gd name="T72" fmla="*/ 27 w 90"/>
                <a:gd name="T73" fmla="*/ 0 h 66"/>
                <a:gd name="T74" fmla="*/ 62 w 90"/>
                <a:gd name="T75" fmla="*/ 9 h 66"/>
                <a:gd name="T76" fmla="*/ 90 w 90"/>
                <a:gd name="T77" fmla="*/ 16 h 66"/>
                <a:gd name="T78" fmla="*/ 80 w 90"/>
                <a:gd name="T79" fmla="*/ 59 h 66"/>
                <a:gd name="T80" fmla="*/ 80 w 90"/>
                <a:gd name="T81" fmla="*/ 60 h 66"/>
                <a:gd name="T82" fmla="*/ 80 w 90"/>
                <a:gd name="T83" fmla="*/ 61 h 66"/>
                <a:gd name="T84" fmla="*/ 81 w 90"/>
                <a:gd name="T85" fmla="*/ 63 h 66"/>
                <a:gd name="T86" fmla="*/ 80 w 90"/>
                <a:gd name="T87" fmla="*/ 64 h 66"/>
                <a:gd name="T88" fmla="*/ 80 w 90"/>
                <a:gd name="T89" fmla="*/ 66 h 66"/>
                <a:gd name="T90" fmla="*/ 55 w 90"/>
                <a:gd name="T91" fmla="*/ 61 h 66"/>
                <a:gd name="T92" fmla="*/ 52 w 90"/>
                <a:gd name="T93" fmla="*/ 61 h 66"/>
                <a:gd name="T94" fmla="*/ 50 w 90"/>
                <a:gd name="T95" fmla="*/ 60 h 66"/>
                <a:gd name="T96" fmla="*/ 47 w 90"/>
                <a:gd name="T97" fmla="*/ 61 h 66"/>
                <a:gd name="T98" fmla="*/ 44 w 90"/>
                <a:gd name="T99" fmla="*/ 60 h 66"/>
                <a:gd name="T100" fmla="*/ 41 w 90"/>
                <a:gd name="T101" fmla="*/ 61 h 66"/>
                <a:gd name="T102" fmla="*/ 37 w 90"/>
                <a:gd name="T103" fmla="*/ 60 h 66"/>
                <a:gd name="T104" fmla="*/ 30 w 90"/>
                <a:gd name="T105" fmla="*/ 60 h 66"/>
                <a:gd name="T106" fmla="*/ 24 w 90"/>
                <a:gd name="T107" fmla="*/ 58 h 66"/>
                <a:gd name="T108" fmla="*/ 19 w 90"/>
                <a:gd name="T109" fmla="*/ 58 h 66"/>
                <a:gd name="T110" fmla="*/ 12 w 90"/>
                <a:gd name="T111" fmla="*/ 56 h 66"/>
                <a:gd name="T112" fmla="*/ 11 w 90"/>
                <a:gd name="T113" fmla="*/ 50 h 66"/>
                <a:gd name="T114" fmla="*/ 11 w 90"/>
                <a:gd name="T115" fmla="*/ 47 h 66"/>
                <a:gd name="T116" fmla="*/ 7 w 90"/>
                <a:gd name="T117" fmla="*/ 44 h 66"/>
                <a:gd name="T118" fmla="*/ 6 w 90"/>
                <a:gd name="T119" fmla="*/ 43 h 66"/>
                <a:gd name="T120" fmla="*/ 3 w 90"/>
                <a:gd name="T121" fmla="*/ 42 h 6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90"/>
                <a:gd name="T184" fmla="*/ 0 h 66"/>
                <a:gd name="T185" fmla="*/ 90 w 90"/>
                <a:gd name="T186" fmla="*/ 66 h 6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90" h="66">
                  <a:moveTo>
                    <a:pt x="3" y="42"/>
                  </a:moveTo>
                  <a:lnTo>
                    <a:pt x="1" y="40"/>
                  </a:lnTo>
                  <a:lnTo>
                    <a:pt x="0" y="40"/>
                  </a:lnTo>
                  <a:lnTo>
                    <a:pt x="0" y="39"/>
                  </a:lnTo>
                  <a:lnTo>
                    <a:pt x="1" y="37"/>
                  </a:lnTo>
                  <a:lnTo>
                    <a:pt x="1" y="36"/>
                  </a:lnTo>
                  <a:lnTo>
                    <a:pt x="1" y="35"/>
                  </a:lnTo>
                  <a:lnTo>
                    <a:pt x="2" y="35"/>
                  </a:lnTo>
                  <a:lnTo>
                    <a:pt x="2" y="36"/>
                  </a:lnTo>
                  <a:lnTo>
                    <a:pt x="2" y="37"/>
                  </a:lnTo>
                  <a:lnTo>
                    <a:pt x="1" y="37"/>
                  </a:lnTo>
                  <a:lnTo>
                    <a:pt x="2" y="38"/>
                  </a:lnTo>
                  <a:lnTo>
                    <a:pt x="3" y="36"/>
                  </a:lnTo>
                  <a:lnTo>
                    <a:pt x="3" y="35"/>
                  </a:lnTo>
                  <a:lnTo>
                    <a:pt x="4" y="34"/>
                  </a:lnTo>
                  <a:lnTo>
                    <a:pt x="3" y="33"/>
                  </a:lnTo>
                  <a:lnTo>
                    <a:pt x="2" y="33"/>
                  </a:lnTo>
                  <a:lnTo>
                    <a:pt x="2" y="30"/>
                  </a:lnTo>
                  <a:lnTo>
                    <a:pt x="3" y="30"/>
                  </a:lnTo>
                  <a:lnTo>
                    <a:pt x="4" y="30"/>
                  </a:lnTo>
                  <a:lnTo>
                    <a:pt x="5" y="29"/>
                  </a:lnTo>
                  <a:lnTo>
                    <a:pt x="4" y="28"/>
                  </a:lnTo>
                  <a:lnTo>
                    <a:pt x="3" y="29"/>
                  </a:lnTo>
                  <a:lnTo>
                    <a:pt x="3" y="27"/>
                  </a:lnTo>
                  <a:lnTo>
                    <a:pt x="3" y="25"/>
                  </a:lnTo>
                  <a:lnTo>
                    <a:pt x="3" y="24"/>
                  </a:lnTo>
                  <a:lnTo>
                    <a:pt x="3" y="22"/>
                  </a:lnTo>
                  <a:lnTo>
                    <a:pt x="3" y="20"/>
                  </a:lnTo>
                  <a:lnTo>
                    <a:pt x="3" y="17"/>
                  </a:lnTo>
                  <a:lnTo>
                    <a:pt x="3" y="15"/>
                  </a:lnTo>
                  <a:lnTo>
                    <a:pt x="2" y="11"/>
                  </a:lnTo>
                  <a:lnTo>
                    <a:pt x="2" y="8"/>
                  </a:lnTo>
                  <a:lnTo>
                    <a:pt x="2" y="6"/>
                  </a:lnTo>
                  <a:lnTo>
                    <a:pt x="3" y="3"/>
                  </a:lnTo>
                  <a:lnTo>
                    <a:pt x="11" y="9"/>
                  </a:lnTo>
                  <a:lnTo>
                    <a:pt x="16" y="12"/>
                  </a:lnTo>
                  <a:lnTo>
                    <a:pt x="19" y="13"/>
                  </a:lnTo>
                  <a:lnTo>
                    <a:pt x="21" y="14"/>
                  </a:lnTo>
                  <a:lnTo>
                    <a:pt x="23" y="14"/>
                  </a:lnTo>
                  <a:lnTo>
                    <a:pt x="24" y="14"/>
                  </a:lnTo>
                  <a:lnTo>
                    <a:pt x="24" y="15"/>
                  </a:lnTo>
                  <a:lnTo>
                    <a:pt x="25" y="20"/>
                  </a:lnTo>
                  <a:lnTo>
                    <a:pt x="24" y="20"/>
                  </a:lnTo>
                  <a:lnTo>
                    <a:pt x="23" y="21"/>
                  </a:lnTo>
                  <a:lnTo>
                    <a:pt x="22" y="23"/>
                  </a:lnTo>
                  <a:lnTo>
                    <a:pt x="22" y="25"/>
                  </a:lnTo>
                  <a:lnTo>
                    <a:pt x="22" y="26"/>
                  </a:lnTo>
                  <a:lnTo>
                    <a:pt x="22" y="27"/>
                  </a:lnTo>
                  <a:lnTo>
                    <a:pt x="22" y="28"/>
                  </a:lnTo>
                  <a:lnTo>
                    <a:pt x="23" y="28"/>
                  </a:lnTo>
                  <a:lnTo>
                    <a:pt x="24" y="27"/>
                  </a:lnTo>
                  <a:lnTo>
                    <a:pt x="25" y="24"/>
                  </a:lnTo>
                  <a:lnTo>
                    <a:pt x="26" y="23"/>
                  </a:lnTo>
                  <a:lnTo>
                    <a:pt x="27" y="21"/>
                  </a:lnTo>
                  <a:lnTo>
                    <a:pt x="29" y="19"/>
                  </a:lnTo>
                  <a:lnTo>
                    <a:pt x="29" y="18"/>
                  </a:lnTo>
                  <a:lnTo>
                    <a:pt x="28" y="15"/>
                  </a:lnTo>
                  <a:lnTo>
                    <a:pt x="26" y="10"/>
                  </a:lnTo>
                  <a:lnTo>
                    <a:pt x="26" y="9"/>
                  </a:lnTo>
                  <a:lnTo>
                    <a:pt x="27" y="9"/>
                  </a:lnTo>
                  <a:lnTo>
                    <a:pt x="28" y="9"/>
                  </a:lnTo>
                  <a:lnTo>
                    <a:pt x="29" y="7"/>
                  </a:lnTo>
                  <a:lnTo>
                    <a:pt x="29" y="5"/>
                  </a:lnTo>
                  <a:lnTo>
                    <a:pt x="27" y="5"/>
                  </a:lnTo>
                  <a:lnTo>
                    <a:pt x="27" y="3"/>
                  </a:lnTo>
                  <a:lnTo>
                    <a:pt x="27" y="0"/>
                  </a:lnTo>
                  <a:lnTo>
                    <a:pt x="45" y="5"/>
                  </a:lnTo>
                  <a:lnTo>
                    <a:pt x="62" y="9"/>
                  </a:lnTo>
                  <a:lnTo>
                    <a:pt x="90" y="16"/>
                  </a:lnTo>
                  <a:lnTo>
                    <a:pt x="80" y="59"/>
                  </a:lnTo>
                  <a:lnTo>
                    <a:pt x="80" y="60"/>
                  </a:lnTo>
                  <a:lnTo>
                    <a:pt x="80" y="61"/>
                  </a:lnTo>
                  <a:lnTo>
                    <a:pt x="81" y="62"/>
                  </a:lnTo>
                  <a:lnTo>
                    <a:pt x="81" y="63"/>
                  </a:lnTo>
                  <a:lnTo>
                    <a:pt x="80" y="63"/>
                  </a:lnTo>
                  <a:lnTo>
                    <a:pt x="80" y="64"/>
                  </a:lnTo>
                  <a:lnTo>
                    <a:pt x="80" y="65"/>
                  </a:lnTo>
                  <a:lnTo>
                    <a:pt x="80" y="66"/>
                  </a:lnTo>
                  <a:lnTo>
                    <a:pt x="56" y="60"/>
                  </a:lnTo>
                  <a:lnTo>
                    <a:pt x="55" y="61"/>
                  </a:lnTo>
                  <a:lnTo>
                    <a:pt x="53" y="61"/>
                  </a:lnTo>
                  <a:lnTo>
                    <a:pt x="52" y="61"/>
                  </a:lnTo>
                  <a:lnTo>
                    <a:pt x="51" y="61"/>
                  </a:lnTo>
                  <a:lnTo>
                    <a:pt x="50" y="60"/>
                  </a:lnTo>
                  <a:lnTo>
                    <a:pt x="48" y="60"/>
                  </a:lnTo>
                  <a:lnTo>
                    <a:pt x="47" y="61"/>
                  </a:lnTo>
                  <a:lnTo>
                    <a:pt x="45" y="60"/>
                  </a:lnTo>
                  <a:lnTo>
                    <a:pt x="44" y="60"/>
                  </a:lnTo>
                  <a:lnTo>
                    <a:pt x="42" y="61"/>
                  </a:lnTo>
                  <a:lnTo>
                    <a:pt x="41" y="61"/>
                  </a:lnTo>
                  <a:lnTo>
                    <a:pt x="38" y="61"/>
                  </a:lnTo>
                  <a:lnTo>
                    <a:pt x="37" y="60"/>
                  </a:lnTo>
                  <a:lnTo>
                    <a:pt x="35" y="60"/>
                  </a:lnTo>
                  <a:lnTo>
                    <a:pt x="30" y="60"/>
                  </a:lnTo>
                  <a:lnTo>
                    <a:pt x="29" y="59"/>
                  </a:lnTo>
                  <a:lnTo>
                    <a:pt x="24" y="58"/>
                  </a:lnTo>
                  <a:lnTo>
                    <a:pt x="22" y="57"/>
                  </a:lnTo>
                  <a:lnTo>
                    <a:pt x="19" y="58"/>
                  </a:lnTo>
                  <a:lnTo>
                    <a:pt x="15" y="57"/>
                  </a:lnTo>
                  <a:lnTo>
                    <a:pt x="12" y="56"/>
                  </a:lnTo>
                  <a:lnTo>
                    <a:pt x="11" y="54"/>
                  </a:lnTo>
                  <a:lnTo>
                    <a:pt x="11" y="50"/>
                  </a:lnTo>
                  <a:lnTo>
                    <a:pt x="12" y="49"/>
                  </a:lnTo>
                  <a:lnTo>
                    <a:pt x="11" y="47"/>
                  </a:lnTo>
                  <a:lnTo>
                    <a:pt x="9" y="44"/>
                  </a:lnTo>
                  <a:lnTo>
                    <a:pt x="7" y="44"/>
                  </a:lnTo>
                  <a:lnTo>
                    <a:pt x="6" y="43"/>
                  </a:lnTo>
                  <a:lnTo>
                    <a:pt x="3" y="42"/>
                  </a:lnTo>
                  <a:close/>
                </a:path>
              </a:pathLst>
            </a:custGeom>
            <a:solidFill>
              <a:srgbClr val="FAF400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2467" name="Freeform 4"/>
            <p:cNvSpPr>
              <a:spLocks/>
            </p:cNvSpPr>
            <p:nvPr/>
          </p:nvSpPr>
          <p:spPr bwMode="auto">
            <a:xfrm>
              <a:off x="3157538" y="1814485"/>
              <a:ext cx="658812" cy="1041428"/>
            </a:xfrm>
            <a:custGeom>
              <a:avLst/>
              <a:gdLst>
                <a:gd name="T0" fmla="*/ 7 w 81"/>
                <a:gd name="T1" fmla="*/ 86 h 130"/>
                <a:gd name="T2" fmla="*/ 8 w 81"/>
                <a:gd name="T3" fmla="*/ 82 h 130"/>
                <a:gd name="T4" fmla="*/ 9 w 81"/>
                <a:gd name="T5" fmla="*/ 81 h 130"/>
                <a:gd name="T6" fmla="*/ 9 w 81"/>
                <a:gd name="T7" fmla="*/ 79 h 130"/>
                <a:gd name="T8" fmla="*/ 6 w 81"/>
                <a:gd name="T9" fmla="*/ 77 h 130"/>
                <a:gd name="T10" fmla="*/ 10 w 81"/>
                <a:gd name="T11" fmla="*/ 70 h 130"/>
                <a:gd name="T12" fmla="*/ 13 w 81"/>
                <a:gd name="T13" fmla="*/ 68 h 130"/>
                <a:gd name="T14" fmla="*/ 14 w 81"/>
                <a:gd name="T15" fmla="*/ 66 h 130"/>
                <a:gd name="T16" fmla="*/ 20 w 81"/>
                <a:gd name="T17" fmla="*/ 54 h 130"/>
                <a:gd name="T18" fmla="*/ 17 w 81"/>
                <a:gd name="T19" fmla="*/ 53 h 130"/>
                <a:gd name="T20" fmla="*/ 16 w 81"/>
                <a:gd name="T21" fmla="*/ 50 h 130"/>
                <a:gd name="T22" fmla="*/ 16 w 81"/>
                <a:gd name="T23" fmla="*/ 47 h 130"/>
                <a:gd name="T24" fmla="*/ 16 w 81"/>
                <a:gd name="T25" fmla="*/ 45 h 130"/>
                <a:gd name="T26" fmla="*/ 16 w 81"/>
                <a:gd name="T27" fmla="*/ 43 h 130"/>
                <a:gd name="T28" fmla="*/ 26 w 81"/>
                <a:gd name="T29" fmla="*/ 0 h 130"/>
                <a:gd name="T30" fmla="*/ 34 w 81"/>
                <a:gd name="T31" fmla="*/ 19 h 130"/>
                <a:gd name="T32" fmla="*/ 36 w 81"/>
                <a:gd name="T33" fmla="*/ 26 h 130"/>
                <a:gd name="T34" fmla="*/ 35 w 81"/>
                <a:gd name="T35" fmla="*/ 29 h 130"/>
                <a:gd name="T36" fmla="*/ 37 w 81"/>
                <a:gd name="T37" fmla="*/ 31 h 130"/>
                <a:gd name="T38" fmla="*/ 42 w 81"/>
                <a:gd name="T39" fmla="*/ 39 h 130"/>
                <a:gd name="T40" fmla="*/ 43 w 81"/>
                <a:gd name="T41" fmla="*/ 43 h 130"/>
                <a:gd name="T42" fmla="*/ 45 w 81"/>
                <a:gd name="T43" fmla="*/ 45 h 130"/>
                <a:gd name="T44" fmla="*/ 49 w 81"/>
                <a:gd name="T45" fmla="*/ 46 h 130"/>
                <a:gd name="T46" fmla="*/ 46 w 81"/>
                <a:gd name="T47" fmla="*/ 52 h 130"/>
                <a:gd name="T48" fmla="*/ 45 w 81"/>
                <a:gd name="T49" fmla="*/ 56 h 130"/>
                <a:gd name="T50" fmla="*/ 45 w 81"/>
                <a:gd name="T51" fmla="*/ 57 h 130"/>
                <a:gd name="T52" fmla="*/ 43 w 81"/>
                <a:gd name="T53" fmla="*/ 60 h 130"/>
                <a:gd name="T54" fmla="*/ 43 w 81"/>
                <a:gd name="T55" fmla="*/ 62 h 130"/>
                <a:gd name="T56" fmla="*/ 46 w 81"/>
                <a:gd name="T57" fmla="*/ 65 h 130"/>
                <a:gd name="T58" fmla="*/ 50 w 81"/>
                <a:gd name="T59" fmla="*/ 61 h 130"/>
                <a:gd name="T60" fmla="*/ 51 w 81"/>
                <a:gd name="T61" fmla="*/ 63 h 130"/>
                <a:gd name="T62" fmla="*/ 52 w 81"/>
                <a:gd name="T63" fmla="*/ 64 h 130"/>
                <a:gd name="T64" fmla="*/ 52 w 81"/>
                <a:gd name="T65" fmla="*/ 69 h 130"/>
                <a:gd name="T66" fmla="*/ 54 w 81"/>
                <a:gd name="T67" fmla="*/ 74 h 130"/>
                <a:gd name="T68" fmla="*/ 53 w 81"/>
                <a:gd name="T69" fmla="*/ 76 h 130"/>
                <a:gd name="T70" fmla="*/ 56 w 81"/>
                <a:gd name="T71" fmla="*/ 78 h 130"/>
                <a:gd name="T72" fmla="*/ 57 w 81"/>
                <a:gd name="T73" fmla="*/ 81 h 130"/>
                <a:gd name="T74" fmla="*/ 57 w 81"/>
                <a:gd name="T75" fmla="*/ 84 h 130"/>
                <a:gd name="T76" fmla="*/ 59 w 81"/>
                <a:gd name="T77" fmla="*/ 87 h 130"/>
                <a:gd name="T78" fmla="*/ 61 w 81"/>
                <a:gd name="T79" fmla="*/ 84 h 130"/>
                <a:gd name="T80" fmla="*/ 65 w 81"/>
                <a:gd name="T81" fmla="*/ 86 h 130"/>
                <a:gd name="T82" fmla="*/ 67 w 81"/>
                <a:gd name="T83" fmla="*/ 84 h 130"/>
                <a:gd name="T84" fmla="*/ 71 w 81"/>
                <a:gd name="T85" fmla="*/ 85 h 130"/>
                <a:gd name="T86" fmla="*/ 73 w 81"/>
                <a:gd name="T87" fmla="*/ 86 h 130"/>
                <a:gd name="T88" fmla="*/ 76 w 81"/>
                <a:gd name="T89" fmla="*/ 84 h 130"/>
                <a:gd name="T90" fmla="*/ 79 w 81"/>
                <a:gd name="T91" fmla="*/ 85 h 130"/>
                <a:gd name="T92" fmla="*/ 81 w 81"/>
                <a:gd name="T93" fmla="*/ 88 h 130"/>
                <a:gd name="T94" fmla="*/ 74 w 81"/>
                <a:gd name="T95" fmla="*/ 130 h 130"/>
                <a:gd name="T96" fmla="*/ 0 w 81"/>
                <a:gd name="T97" fmla="*/ 116 h 13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81"/>
                <a:gd name="T148" fmla="*/ 0 h 130"/>
                <a:gd name="T149" fmla="*/ 81 w 81"/>
                <a:gd name="T150" fmla="*/ 130 h 130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81" h="130">
                  <a:moveTo>
                    <a:pt x="0" y="116"/>
                  </a:moveTo>
                  <a:lnTo>
                    <a:pt x="7" y="86"/>
                  </a:lnTo>
                  <a:lnTo>
                    <a:pt x="8" y="84"/>
                  </a:lnTo>
                  <a:lnTo>
                    <a:pt x="8" y="82"/>
                  </a:lnTo>
                  <a:lnTo>
                    <a:pt x="9" y="82"/>
                  </a:lnTo>
                  <a:lnTo>
                    <a:pt x="9" y="81"/>
                  </a:lnTo>
                  <a:lnTo>
                    <a:pt x="10" y="80"/>
                  </a:lnTo>
                  <a:lnTo>
                    <a:pt x="9" y="79"/>
                  </a:lnTo>
                  <a:lnTo>
                    <a:pt x="7" y="78"/>
                  </a:lnTo>
                  <a:lnTo>
                    <a:pt x="6" y="77"/>
                  </a:lnTo>
                  <a:lnTo>
                    <a:pt x="7" y="75"/>
                  </a:lnTo>
                  <a:lnTo>
                    <a:pt x="10" y="70"/>
                  </a:lnTo>
                  <a:lnTo>
                    <a:pt x="12" y="69"/>
                  </a:lnTo>
                  <a:lnTo>
                    <a:pt x="13" y="68"/>
                  </a:lnTo>
                  <a:lnTo>
                    <a:pt x="13" y="67"/>
                  </a:lnTo>
                  <a:lnTo>
                    <a:pt x="14" y="66"/>
                  </a:lnTo>
                  <a:lnTo>
                    <a:pt x="20" y="57"/>
                  </a:lnTo>
                  <a:lnTo>
                    <a:pt x="20" y="54"/>
                  </a:lnTo>
                  <a:lnTo>
                    <a:pt x="19" y="53"/>
                  </a:lnTo>
                  <a:lnTo>
                    <a:pt x="17" y="53"/>
                  </a:lnTo>
                  <a:lnTo>
                    <a:pt x="16" y="51"/>
                  </a:lnTo>
                  <a:lnTo>
                    <a:pt x="16" y="50"/>
                  </a:lnTo>
                  <a:lnTo>
                    <a:pt x="16" y="48"/>
                  </a:lnTo>
                  <a:lnTo>
                    <a:pt x="16" y="47"/>
                  </a:lnTo>
                  <a:lnTo>
                    <a:pt x="17" y="46"/>
                  </a:lnTo>
                  <a:lnTo>
                    <a:pt x="16" y="45"/>
                  </a:lnTo>
                  <a:lnTo>
                    <a:pt x="16" y="43"/>
                  </a:lnTo>
                  <a:lnTo>
                    <a:pt x="26" y="0"/>
                  </a:lnTo>
                  <a:lnTo>
                    <a:pt x="37" y="3"/>
                  </a:lnTo>
                  <a:lnTo>
                    <a:pt x="34" y="19"/>
                  </a:lnTo>
                  <a:lnTo>
                    <a:pt x="36" y="23"/>
                  </a:lnTo>
                  <a:lnTo>
                    <a:pt x="36" y="26"/>
                  </a:lnTo>
                  <a:lnTo>
                    <a:pt x="36" y="28"/>
                  </a:lnTo>
                  <a:lnTo>
                    <a:pt x="35" y="29"/>
                  </a:lnTo>
                  <a:lnTo>
                    <a:pt x="36" y="30"/>
                  </a:lnTo>
                  <a:lnTo>
                    <a:pt x="37" y="31"/>
                  </a:lnTo>
                  <a:lnTo>
                    <a:pt x="40" y="34"/>
                  </a:lnTo>
                  <a:lnTo>
                    <a:pt x="42" y="39"/>
                  </a:lnTo>
                  <a:lnTo>
                    <a:pt x="42" y="41"/>
                  </a:lnTo>
                  <a:lnTo>
                    <a:pt x="43" y="43"/>
                  </a:lnTo>
                  <a:lnTo>
                    <a:pt x="45" y="43"/>
                  </a:lnTo>
                  <a:lnTo>
                    <a:pt x="45" y="45"/>
                  </a:lnTo>
                  <a:lnTo>
                    <a:pt x="48" y="45"/>
                  </a:lnTo>
                  <a:lnTo>
                    <a:pt x="49" y="46"/>
                  </a:lnTo>
                  <a:lnTo>
                    <a:pt x="46" y="51"/>
                  </a:lnTo>
                  <a:lnTo>
                    <a:pt x="46" y="52"/>
                  </a:lnTo>
                  <a:lnTo>
                    <a:pt x="45" y="53"/>
                  </a:lnTo>
                  <a:lnTo>
                    <a:pt x="45" y="56"/>
                  </a:lnTo>
                  <a:lnTo>
                    <a:pt x="45" y="57"/>
                  </a:lnTo>
                  <a:lnTo>
                    <a:pt x="43" y="59"/>
                  </a:lnTo>
                  <a:lnTo>
                    <a:pt x="43" y="60"/>
                  </a:lnTo>
                  <a:lnTo>
                    <a:pt x="43" y="61"/>
                  </a:lnTo>
                  <a:lnTo>
                    <a:pt x="43" y="62"/>
                  </a:lnTo>
                  <a:lnTo>
                    <a:pt x="45" y="65"/>
                  </a:lnTo>
                  <a:lnTo>
                    <a:pt x="46" y="65"/>
                  </a:lnTo>
                  <a:lnTo>
                    <a:pt x="49" y="62"/>
                  </a:lnTo>
                  <a:lnTo>
                    <a:pt x="50" y="61"/>
                  </a:lnTo>
                  <a:lnTo>
                    <a:pt x="50" y="62"/>
                  </a:lnTo>
                  <a:lnTo>
                    <a:pt x="51" y="63"/>
                  </a:lnTo>
                  <a:lnTo>
                    <a:pt x="52" y="64"/>
                  </a:lnTo>
                  <a:lnTo>
                    <a:pt x="52" y="66"/>
                  </a:lnTo>
                  <a:lnTo>
                    <a:pt x="52" y="69"/>
                  </a:lnTo>
                  <a:lnTo>
                    <a:pt x="52" y="72"/>
                  </a:lnTo>
                  <a:lnTo>
                    <a:pt x="54" y="74"/>
                  </a:lnTo>
                  <a:lnTo>
                    <a:pt x="54" y="75"/>
                  </a:lnTo>
                  <a:lnTo>
                    <a:pt x="53" y="76"/>
                  </a:lnTo>
                  <a:lnTo>
                    <a:pt x="54" y="78"/>
                  </a:lnTo>
                  <a:lnTo>
                    <a:pt x="56" y="78"/>
                  </a:lnTo>
                  <a:lnTo>
                    <a:pt x="57" y="80"/>
                  </a:lnTo>
                  <a:lnTo>
                    <a:pt x="57" y="81"/>
                  </a:lnTo>
                  <a:lnTo>
                    <a:pt x="57" y="83"/>
                  </a:lnTo>
                  <a:lnTo>
                    <a:pt x="57" y="84"/>
                  </a:lnTo>
                  <a:lnTo>
                    <a:pt x="58" y="86"/>
                  </a:lnTo>
                  <a:lnTo>
                    <a:pt x="59" y="87"/>
                  </a:lnTo>
                  <a:lnTo>
                    <a:pt x="60" y="85"/>
                  </a:lnTo>
                  <a:lnTo>
                    <a:pt x="61" y="84"/>
                  </a:lnTo>
                  <a:lnTo>
                    <a:pt x="63" y="85"/>
                  </a:lnTo>
                  <a:lnTo>
                    <a:pt x="65" y="86"/>
                  </a:lnTo>
                  <a:lnTo>
                    <a:pt x="66" y="85"/>
                  </a:lnTo>
                  <a:lnTo>
                    <a:pt x="67" y="84"/>
                  </a:lnTo>
                  <a:lnTo>
                    <a:pt x="67" y="85"/>
                  </a:lnTo>
                  <a:lnTo>
                    <a:pt x="71" y="85"/>
                  </a:lnTo>
                  <a:lnTo>
                    <a:pt x="72" y="86"/>
                  </a:lnTo>
                  <a:lnTo>
                    <a:pt x="73" y="86"/>
                  </a:lnTo>
                  <a:lnTo>
                    <a:pt x="76" y="86"/>
                  </a:lnTo>
                  <a:lnTo>
                    <a:pt x="76" y="84"/>
                  </a:lnTo>
                  <a:lnTo>
                    <a:pt x="77" y="83"/>
                  </a:lnTo>
                  <a:lnTo>
                    <a:pt x="79" y="85"/>
                  </a:lnTo>
                  <a:lnTo>
                    <a:pt x="79" y="87"/>
                  </a:lnTo>
                  <a:lnTo>
                    <a:pt x="81" y="88"/>
                  </a:lnTo>
                  <a:lnTo>
                    <a:pt x="75" y="130"/>
                  </a:lnTo>
                  <a:lnTo>
                    <a:pt x="74" y="130"/>
                  </a:lnTo>
                  <a:lnTo>
                    <a:pt x="37" y="124"/>
                  </a:lnTo>
                  <a:lnTo>
                    <a:pt x="0" y="116"/>
                  </a:lnTo>
                  <a:close/>
                </a:path>
              </a:pathLst>
            </a:custGeom>
            <a:solidFill>
              <a:srgbClr val="FAF400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2468" name="Freeform 5"/>
            <p:cNvSpPr>
              <a:spLocks/>
            </p:cNvSpPr>
            <p:nvPr/>
          </p:nvSpPr>
          <p:spPr bwMode="auto">
            <a:xfrm>
              <a:off x="3435350" y="1857375"/>
              <a:ext cx="1120775" cy="673100"/>
            </a:xfrm>
            <a:custGeom>
              <a:avLst/>
              <a:gdLst>
                <a:gd name="T0" fmla="*/ 48 w 138"/>
                <a:gd name="T1" fmla="*/ 77 h 87"/>
                <a:gd name="T2" fmla="*/ 45 w 138"/>
                <a:gd name="T3" fmla="*/ 84 h 87"/>
                <a:gd name="T4" fmla="*/ 43 w 138"/>
                <a:gd name="T5" fmla="*/ 80 h 87"/>
                <a:gd name="T6" fmla="*/ 42 w 138"/>
                <a:gd name="T7" fmla="*/ 83 h 87"/>
                <a:gd name="T8" fmla="*/ 38 w 138"/>
                <a:gd name="T9" fmla="*/ 83 h 87"/>
                <a:gd name="T10" fmla="*/ 33 w 138"/>
                <a:gd name="T11" fmla="*/ 82 h 87"/>
                <a:gd name="T12" fmla="*/ 32 w 138"/>
                <a:gd name="T13" fmla="*/ 82 h 87"/>
                <a:gd name="T14" fmla="*/ 29 w 138"/>
                <a:gd name="T15" fmla="*/ 82 h 87"/>
                <a:gd name="T16" fmla="*/ 26 w 138"/>
                <a:gd name="T17" fmla="*/ 82 h 87"/>
                <a:gd name="T18" fmla="*/ 24 w 138"/>
                <a:gd name="T19" fmla="*/ 83 h 87"/>
                <a:gd name="T20" fmla="*/ 23 w 138"/>
                <a:gd name="T21" fmla="*/ 80 h 87"/>
                <a:gd name="T22" fmla="*/ 23 w 138"/>
                <a:gd name="T23" fmla="*/ 77 h 87"/>
                <a:gd name="T24" fmla="*/ 20 w 138"/>
                <a:gd name="T25" fmla="*/ 75 h 87"/>
                <a:gd name="T26" fmla="*/ 20 w 138"/>
                <a:gd name="T27" fmla="*/ 72 h 87"/>
                <a:gd name="T28" fmla="*/ 18 w 138"/>
                <a:gd name="T29" fmla="*/ 69 h 87"/>
                <a:gd name="T30" fmla="*/ 18 w 138"/>
                <a:gd name="T31" fmla="*/ 63 h 87"/>
                <a:gd name="T32" fmla="*/ 17 w 138"/>
                <a:gd name="T33" fmla="*/ 60 h 87"/>
                <a:gd name="T34" fmla="*/ 16 w 138"/>
                <a:gd name="T35" fmla="*/ 59 h 87"/>
                <a:gd name="T36" fmla="*/ 15 w 138"/>
                <a:gd name="T37" fmla="*/ 59 h 87"/>
                <a:gd name="T38" fmla="*/ 11 w 138"/>
                <a:gd name="T39" fmla="*/ 62 h 87"/>
                <a:gd name="T40" fmla="*/ 9 w 138"/>
                <a:gd name="T41" fmla="*/ 58 h 87"/>
                <a:gd name="T42" fmla="*/ 9 w 138"/>
                <a:gd name="T43" fmla="*/ 56 h 87"/>
                <a:gd name="T44" fmla="*/ 11 w 138"/>
                <a:gd name="T45" fmla="*/ 53 h 87"/>
                <a:gd name="T46" fmla="*/ 11 w 138"/>
                <a:gd name="T47" fmla="*/ 50 h 87"/>
                <a:gd name="T48" fmla="*/ 12 w 138"/>
                <a:gd name="T49" fmla="*/ 48 h 87"/>
                <a:gd name="T50" fmla="*/ 14 w 138"/>
                <a:gd name="T51" fmla="*/ 42 h 87"/>
                <a:gd name="T52" fmla="*/ 11 w 138"/>
                <a:gd name="T53" fmla="*/ 40 h 87"/>
                <a:gd name="T54" fmla="*/ 8 w 138"/>
                <a:gd name="T55" fmla="*/ 38 h 87"/>
                <a:gd name="T56" fmla="*/ 6 w 138"/>
                <a:gd name="T57" fmla="*/ 31 h 87"/>
                <a:gd name="T58" fmla="*/ 2 w 138"/>
                <a:gd name="T59" fmla="*/ 27 h 87"/>
                <a:gd name="T60" fmla="*/ 2 w 138"/>
                <a:gd name="T61" fmla="*/ 25 h 87"/>
                <a:gd name="T62" fmla="*/ 2 w 138"/>
                <a:gd name="T63" fmla="*/ 20 h 87"/>
                <a:gd name="T64" fmla="*/ 3 w 138"/>
                <a:gd name="T65" fmla="*/ 0 h 87"/>
                <a:gd name="T66" fmla="*/ 49 w 138"/>
                <a:gd name="T67" fmla="*/ 8 h 87"/>
                <a:gd name="T68" fmla="*/ 138 w 138"/>
                <a:gd name="T69" fmla="*/ 19 h 87"/>
                <a:gd name="T70" fmla="*/ 132 w 138"/>
                <a:gd name="T71" fmla="*/ 87 h 87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38"/>
                <a:gd name="T109" fmla="*/ 0 h 87"/>
                <a:gd name="T110" fmla="*/ 138 w 138"/>
                <a:gd name="T111" fmla="*/ 87 h 87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38" h="87">
                  <a:moveTo>
                    <a:pt x="132" y="87"/>
                  </a:moveTo>
                  <a:lnTo>
                    <a:pt x="48" y="77"/>
                  </a:lnTo>
                  <a:lnTo>
                    <a:pt x="47" y="85"/>
                  </a:lnTo>
                  <a:lnTo>
                    <a:pt x="45" y="84"/>
                  </a:lnTo>
                  <a:lnTo>
                    <a:pt x="45" y="82"/>
                  </a:lnTo>
                  <a:lnTo>
                    <a:pt x="43" y="80"/>
                  </a:lnTo>
                  <a:lnTo>
                    <a:pt x="42" y="81"/>
                  </a:lnTo>
                  <a:lnTo>
                    <a:pt x="42" y="83"/>
                  </a:lnTo>
                  <a:lnTo>
                    <a:pt x="39" y="83"/>
                  </a:lnTo>
                  <a:lnTo>
                    <a:pt x="38" y="83"/>
                  </a:lnTo>
                  <a:lnTo>
                    <a:pt x="37" y="82"/>
                  </a:lnTo>
                  <a:lnTo>
                    <a:pt x="33" y="82"/>
                  </a:lnTo>
                  <a:lnTo>
                    <a:pt x="33" y="81"/>
                  </a:lnTo>
                  <a:lnTo>
                    <a:pt x="32" y="82"/>
                  </a:lnTo>
                  <a:lnTo>
                    <a:pt x="31" y="83"/>
                  </a:lnTo>
                  <a:lnTo>
                    <a:pt x="29" y="82"/>
                  </a:lnTo>
                  <a:lnTo>
                    <a:pt x="27" y="81"/>
                  </a:lnTo>
                  <a:lnTo>
                    <a:pt x="26" y="82"/>
                  </a:lnTo>
                  <a:lnTo>
                    <a:pt x="25" y="84"/>
                  </a:lnTo>
                  <a:lnTo>
                    <a:pt x="24" y="83"/>
                  </a:lnTo>
                  <a:lnTo>
                    <a:pt x="23" y="81"/>
                  </a:lnTo>
                  <a:lnTo>
                    <a:pt x="23" y="80"/>
                  </a:lnTo>
                  <a:lnTo>
                    <a:pt x="23" y="78"/>
                  </a:lnTo>
                  <a:lnTo>
                    <a:pt x="23" y="77"/>
                  </a:lnTo>
                  <a:lnTo>
                    <a:pt x="22" y="75"/>
                  </a:lnTo>
                  <a:lnTo>
                    <a:pt x="20" y="75"/>
                  </a:lnTo>
                  <a:lnTo>
                    <a:pt x="19" y="73"/>
                  </a:lnTo>
                  <a:lnTo>
                    <a:pt x="20" y="72"/>
                  </a:lnTo>
                  <a:lnTo>
                    <a:pt x="20" y="71"/>
                  </a:lnTo>
                  <a:lnTo>
                    <a:pt x="18" y="69"/>
                  </a:lnTo>
                  <a:lnTo>
                    <a:pt x="18" y="66"/>
                  </a:lnTo>
                  <a:lnTo>
                    <a:pt x="18" y="63"/>
                  </a:lnTo>
                  <a:lnTo>
                    <a:pt x="18" y="61"/>
                  </a:lnTo>
                  <a:lnTo>
                    <a:pt x="17" y="60"/>
                  </a:lnTo>
                  <a:lnTo>
                    <a:pt x="16" y="59"/>
                  </a:lnTo>
                  <a:lnTo>
                    <a:pt x="16" y="58"/>
                  </a:lnTo>
                  <a:lnTo>
                    <a:pt x="15" y="59"/>
                  </a:lnTo>
                  <a:lnTo>
                    <a:pt x="12" y="62"/>
                  </a:lnTo>
                  <a:lnTo>
                    <a:pt x="11" y="62"/>
                  </a:lnTo>
                  <a:lnTo>
                    <a:pt x="9" y="59"/>
                  </a:lnTo>
                  <a:lnTo>
                    <a:pt x="9" y="58"/>
                  </a:lnTo>
                  <a:lnTo>
                    <a:pt x="9" y="57"/>
                  </a:lnTo>
                  <a:lnTo>
                    <a:pt x="9" y="56"/>
                  </a:lnTo>
                  <a:lnTo>
                    <a:pt x="11" y="54"/>
                  </a:lnTo>
                  <a:lnTo>
                    <a:pt x="11" y="53"/>
                  </a:lnTo>
                  <a:lnTo>
                    <a:pt x="11" y="50"/>
                  </a:lnTo>
                  <a:lnTo>
                    <a:pt x="12" y="49"/>
                  </a:lnTo>
                  <a:lnTo>
                    <a:pt x="12" y="48"/>
                  </a:lnTo>
                  <a:lnTo>
                    <a:pt x="15" y="43"/>
                  </a:lnTo>
                  <a:lnTo>
                    <a:pt x="14" y="42"/>
                  </a:lnTo>
                  <a:lnTo>
                    <a:pt x="11" y="42"/>
                  </a:lnTo>
                  <a:lnTo>
                    <a:pt x="11" y="40"/>
                  </a:lnTo>
                  <a:lnTo>
                    <a:pt x="9" y="40"/>
                  </a:lnTo>
                  <a:lnTo>
                    <a:pt x="8" y="38"/>
                  </a:lnTo>
                  <a:lnTo>
                    <a:pt x="8" y="36"/>
                  </a:lnTo>
                  <a:lnTo>
                    <a:pt x="6" y="31"/>
                  </a:lnTo>
                  <a:lnTo>
                    <a:pt x="3" y="28"/>
                  </a:lnTo>
                  <a:lnTo>
                    <a:pt x="2" y="27"/>
                  </a:lnTo>
                  <a:lnTo>
                    <a:pt x="1" y="26"/>
                  </a:lnTo>
                  <a:lnTo>
                    <a:pt x="2" y="25"/>
                  </a:lnTo>
                  <a:lnTo>
                    <a:pt x="2" y="23"/>
                  </a:lnTo>
                  <a:lnTo>
                    <a:pt x="2" y="20"/>
                  </a:lnTo>
                  <a:lnTo>
                    <a:pt x="0" y="16"/>
                  </a:lnTo>
                  <a:lnTo>
                    <a:pt x="3" y="0"/>
                  </a:lnTo>
                  <a:lnTo>
                    <a:pt x="15" y="2"/>
                  </a:lnTo>
                  <a:lnTo>
                    <a:pt x="49" y="8"/>
                  </a:lnTo>
                  <a:lnTo>
                    <a:pt x="84" y="13"/>
                  </a:lnTo>
                  <a:lnTo>
                    <a:pt x="138" y="19"/>
                  </a:lnTo>
                  <a:lnTo>
                    <a:pt x="133" y="70"/>
                  </a:lnTo>
                  <a:lnTo>
                    <a:pt x="132" y="87"/>
                  </a:lnTo>
                  <a:close/>
                </a:path>
              </a:pathLst>
            </a:custGeom>
            <a:solidFill>
              <a:srgbClr val="E8FECE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E1FEBE"/>
                </a:solidFill>
              </a:endParaRPr>
            </a:p>
          </p:txBody>
        </p:sp>
        <p:sp>
          <p:nvSpPr>
            <p:cNvPr id="62469" name="Freeform 6"/>
            <p:cNvSpPr>
              <a:spLocks/>
            </p:cNvSpPr>
            <p:nvPr/>
          </p:nvSpPr>
          <p:spPr bwMode="auto">
            <a:xfrm>
              <a:off x="4514850" y="2003425"/>
              <a:ext cx="723900" cy="427038"/>
            </a:xfrm>
            <a:custGeom>
              <a:avLst/>
              <a:gdLst>
                <a:gd name="T0" fmla="*/ 0 w 89"/>
                <a:gd name="T1" fmla="*/ 51 h 55"/>
                <a:gd name="T2" fmla="*/ 5 w 89"/>
                <a:gd name="T3" fmla="*/ 0 h 55"/>
                <a:gd name="T4" fmla="*/ 44 w 89"/>
                <a:gd name="T5" fmla="*/ 3 h 55"/>
                <a:gd name="T6" fmla="*/ 82 w 89"/>
                <a:gd name="T7" fmla="*/ 4 h 55"/>
                <a:gd name="T8" fmla="*/ 82 w 89"/>
                <a:gd name="T9" fmla="*/ 5 h 55"/>
                <a:gd name="T10" fmla="*/ 83 w 89"/>
                <a:gd name="T11" fmla="*/ 9 h 55"/>
                <a:gd name="T12" fmla="*/ 83 w 89"/>
                <a:gd name="T13" fmla="*/ 10 h 55"/>
                <a:gd name="T14" fmla="*/ 82 w 89"/>
                <a:gd name="T15" fmla="*/ 13 h 55"/>
                <a:gd name="T16" fmla="*/ 82 w 89"/>
                <a:gd name="T17" fmla="*/ 18 h 55"/>
                <a:gd name="T18" fmla="*/ 84 w 89"/>
                <a:gd name="T19" fmla="*/ 23 h 55"/>
                <a:gd name="T20" fmla="*/ 85 w 89"/>
                <a:gd name="T21" fmla="*/ 25 h 55"/>
                <a:gd name="T22" fmla="*/ 86 w 89"/>
                <a:gd name="T23" fmla="*/ 30 h 55"/>
                <a:gd name="T24" fmla="*/ 86 w 89"/>
                <a:gd name="T25" fmla="*/ 38 h 55"/>
                <a:gd name="T26" fmla="*/ 87 w 89"/>
                <a:gd name="T27" fmla="*/ 40 h 55"/>
                <a:gd name="T28" fmla="*/ 87 w 89"/>
                <a:gd name="T29" fmla="*/ 43 h 55"/>
                <a:gd name="T30" fmla="*/ 87 w 89"/>
                <a:gd name="T31" fmla="*/ 44 h 55"/>
                <a:gd name="T32" fmla="*/ 89 w 89"/>
                <a:gd name="T33" fmla="*/ 51 h 55"/>
                <a:gd name="T34" fmla="*/ 89 w 89"/>
                <a:gd name="T35" fmla="*/ 53 h 55"/>
                <a:gd name="T36" fmla="*/ 89 w 89"/>
                <a:gd name="T37" fmla="*/ 55 h 55"/>
                <a:gd name="T38" fmla="*/ 0 w 89"/>
                <a:gd name="T39" fmla="*/ 51 h 55"/>
                <a:gd name="T40" fmla="*/ 0 w 89"/>
                <a:gd name="T41" fmla="*/ 51 h 5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9"/>
                <a:gd name="T64" fmla="*/ 0 h 55"/>
                <a:gd name="T65" fmla="*/ 89 w 89"/>
                <a:gd name="T66" fmla="*/ 55 h 5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9" h="55">
                  <a:moveTo>
                    <a:pt x="0" y="51"/>
                  </a:moveTo>
                  <a:lnTo>
                    <a:pt x="5" y="0"/>
                  </a:lnTo>
                  <a:lnTo>
                    <a:pt x="44" y="3"/>
                  </a:lnTo>
                  <a:lnTo>
                    <a:pt x="82" y="4"/>
                  </a:lnTo>
                  <a:lnTo>
                    <a:pt x="82" y="5"/>
                  </a:lnTo>
                  <a:lnTo>
                    <a:pt x="83" y="9"/>
                  </a:lnTo>
                  <a:lnTo>
                    <a:pt x="83" y="10"/>
                  </a:lnTo>
                  <a:lnTo>
                    <a:pt x="82" y="13"/>
                  </a:lnTo>
                  <a:lnTo>
                    <a:pt x="82" y="18"/>
                  </a:lnTo>
                  <a:lnTo>
                    <a:pt x="84" y="23"/>
                  </a:lnTo>
                  <a:lnTo>
                    <a:pt x="85" y="25"/>
                  </a:lnTo>
                  <a:lnTo>
                    <a:pt x="86" y="30"/>
                  </a:lnTo>
                  <a:lnTo>
                    <a:pt x="86" y="38"/>
                  </a:lnTo>
                  <a:lnTo>
                    <a:pt x="87" y="40"/>
                  </a:lnTo>
                  <a:lnTo>
                    <a:pt x="87" y="43"/>
                  </a:lnTo>
                  <a:lnTo>
                    <a:pt x="87" y="44"/>
                  </a:lnTo>
                  <a:lnTo>
                    <a:pt x="89" y="51"/>
                  </a:lnTo>
                  <a:lnTo>
                    <a:pt x="89" y="53"/>
                  </a:lnTo>
                  <a:lnTo>
                    <a:pt x="89" y="55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rgbClr val="FAF400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2470" name="Freeform 7"/>
            <p:cNvSpPr>
              <a:spLocks/>
            </p:cNvSpPr>
            <p:nvPr/>
          </p:nvSpPr>
          <p:spPr bwMode="auto">
            <a:xfrm>
              <a:off x="4483100" y="2398713"/>
              <a:ext cx="766763" cy="495300"/>
            </a:xfrm>
            <a:custGeom>
              <a:avLst/>
              <a:gdLst>
                <a:gd name="T0" fmla="*/ 0 w 94"/>
                <a:gd name="T1" fmla="*/ 51 h 64"/>
                <a:gd name="T2" fmla="*/ 3 w 94"/>
                <a:gd name="T3" fmla="*/ 17 h 64"/>
                <a:gd name="T4" fmla="*/ 4 w 94"/>
                <a:gd name="T5" fmla="*/ 0 h 64"/>
                <a:gd name="T6" fmla="*/ 93 w 94"/>
                <a:gd name="T7" fmla="*/ 4 h 64"/>
                <a:gd name="T8" fmla="*/ 93 w 94"/>
                <a:gd name="T9" fmla="*/ 6 h 64"/>
                <a:gd name="T10" fmla="*/ 92 w 94"/>
                <a:gd name="T11" fmla="*/ 7 h 64"/>
                <a:gd name="T12" fmla="*/ 90 w 94"/>
                <a:gd name="T13" fmla="*/ 10 h 64"/>
                <a:gd name="T14" fmla="*/ 90 w 94"/>
                <a:gd name="T15" fmla="*/ 11 h 64"/>
                <a:gd name="T16" fmla="*/ 94 w 94"/>
                <a:gd name="T17" fmla="*/ 15 h 64"/>
                <a:gd name="T18" fmla="*/ 94 w 94"/>
                <a:gd name="T19" fmla="*/ 46 h 64"/>
                <a:gd name="T20" fmla="*/ 94 w 94"/>
                <a:gd name="T21" fmla="*/ 46 h 64"/>
                <a:gd name="T22" fmla="*/ 92 w 94"/>
                <a:gd name="T23" fmla="*/ 46 h 64"/>
                <a:gd name="T24" fmla="*/ 93 w 94"/>
                <a:gd name="T25" fmla="*/ 47 h 64"/>
                <a:gd name="T26" fmla="*/ 94 w 94"/>
                <a:gd name="T27" fmla="*/ 48 h 64"/>
                <a:gd name="T28" fmla="*/ 93 w 94"/>
                <a:gd name="T29" fmla="*/ 50 h 64"/>
                <a:gd name="T30" fmla="*/ 94 w 94"/>
                <a:gd name="T31" fmla="*/ 51 h 64"/>
                <a:gd name="T32" fmla="*/ 94 w 94"/>
                <a:gd name="T33" fmla="*/ 54 h 64"/>
                <a:gd name="T34" fmla="*/ 93 w 94"/>
                <a:gd name="T35" fmla="*/ 54 h 64"/>
                <a:gd name="T36" fmla="*/ 94 w 94"/>
                <a:gd name="T37" fmla="*/ 56 h 64"/>
                <a:gd name="T38" fmla="*/ 92 w 94"/>
                <a:gd name="T39" fmla="*/ 59 h 64"/>
                <a:gd name="T40" fmla="*/ 94 w 94"/>
                <a:gd name="T41" fmla="*/ 62 h 64"/>
                <a:gd name="T42" fmla="*/ 94 w 94"/>
                <a:gd name="T43" fmla="*/ 64 h 64"/>
                <a:gd name="T44" fmla="*/ 94 w 94"/>
                <a:gd name="T45" fmla="*/ 64 h 64"/>
                <a:gd name="T46" fmla="*/ 91 w 94"/>
                <a:gd name="T47" fmla="*/ 62 h 64"/>
                <a:gd name="T48" fmla="*/ 86 w 94"/>
                <a:gd name="T49" fmla="*/ 59 h 64"/>
                <a:gd name="T50" fmla="*/ 84 w 94"/>
                <a:gd name="T51" fmla="*/ 58 h 64"/>
                <a:gd name="T52" fmla="*/ 82 w 94"/>
                <a:gd name="T53" fmla="*/ 58 h 64"/>
                <a:gd name="T54" fmla="*/ 80 w 94"/>
                <a:gd name="T55" fmla="*/ 60 h 64"/>
                <a:gd name="T56" fmla="*/ 79 w 94"/>
                <a:gd name="T57" fmla="*/ 60 h 64"/>
                <a:gd name="T58" fmla="*/ 77 w 94"/>
                <a:gd name="T59" fmla="*/ 60 h 64"/>
                <a:gd name="T60" fmla="*/ 76 w 94"/>
                <a:gd name="T61" fmla="*/ 57 h 64"/>
                <a:gd name="T62" fmla="*/ 75 w 94"/>
                <a:gd name="T63" fmla="*/ 56 h 64"/>
                <a:gd name="T64" fmla="*/ 73 w 94"/>
                <a:gd name="T65" fmla="*/ 57 h 64"/>
                <a:gd name="T66" fmla="*/ 71 w 94"/>
                <a:gd name="T67" fmla="*/ 57 h 64"/>
                <a:gd name="T68" fmla="*/ 69 w 94"/>
                <a:gd name="T69" fmla="*/ 54 h 64"/>
                <a:gd name="T70" fmla="*/ 0 w 94"/>
                <a:gd name="T71" fmla="*/ 51 h 64"/>
                <a:gd name="T72" fmla="*/ 0 w 94"/>
                <a:gd name="T73" fmla="*/ 51 h 64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94"/>
                <a:gd name="T112" fmla="*/ 0 h 64"/>
                <a:gd name="T113" fmla="*/ 94 w 94"/>
                <a:gd name="T114" fmla="*/ 64 h 64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94" h="64">
                  <a:moveTo>
                    <a:pt x="0" y="51"/>
                  </a:moveTo>
                  <a:lnTo>
                    <a:pt x="3" y="17"/>
                  </a:lnTo>
                  <a:lnTo>
                    <a:pt x="4" y="0"/>
                  </a:lnTo>
                  <a:lnTo>
                    <a:pt x="93" y="4"/>
                  </a:lnTo>
                  <a:lnTo>
                    <a:pt x="93" y="6"/>
                  </a:lnTo>
                  <a:lnTo>
                    <a:pt x="92" y="7"/>
                  </a:lnTo>
                  <a:lnTo>
                    <a:pt x="90" y="10"/>
                  </a:lnTo>
                  <a:lnTo>
                    <a:pt x="90" y="11"/>
                  </a:lnTo>
                  <a:lnTo>
                    <a:pt x="94" y="15"/>
                  </a:lnTo>
                  <a:lnTo>
                    <a:pt x="94" y="46"/>
                  </a:lnTo>
                  <a:lnTo>
                    <a:pt x="92" y="46"/>
                  </a:lnTo>
                  <a:lnTo>
                    <a:pt x="93" y="47"/>
                  </a:lnTo>
                  <a:lnTo>
                    <a:pt x="94" y="48"/>
                  </a:lnTo>
                  <a:lnTo>
                    <a:pt x="93" y="50"/>
                  </a:lnTo>
                  <a:lnTo>
                    <a:pt x="94" y="51"/>
                  </a:lnTo>
                  <a:lnTo>
                    <a:pt x="94" y="54"/>
                  </a:lnTo>
                  <a:lnTo>
                    <a:pt x="93" y="54"/>
                  </a:lnTo>
                  <a:lnTo>
                    <a:pt x="94" y="56"/>
                  </a:lnTo>
                  <a:lnTo>
                    <a:pt x="92" y="59"/>
                  </a:lnTo>
                  <a:lnTo>
                    <a:pt x="94" y="62"/>
                  </a:lnTo>
                  <a:lnTo>
                    <a:pt x="94" y="64"/>
                  </a:lnTo>
                  <a:lnTo>
                    <a:pt x="91" y="62"/>
                  </a:lnTo>
                  <a:lnTo>
                    <a:pt x="86" y="59"/>
                  </a:lnTo>
                  <a:lnTo>
                    <a:pt x="84" y="58"/>
                  </a:lnTo>
                  <a:lnTo>
                    <a:pt x="82" y="58"/>
                  </a:lnTo>
                  <a:lnTo>
                    <a:pt x="80" y="60"/>
                  </a:lnTo>
                  <a:lnTo>
                    <a:pt x="79" y="60"/>
                  </a:lnTo>
                  <a:lnTo>
                    <a:pt x="77" y="60"/>
                  </a:lnTo>
                  <a:lnTo>
                    <a:pt x="76" y="57"/>
                  </a:lnTo>
                  <a:lnTo>
                    <a:pt x="75" y="56"/>
                  </a:lnTo>
                  <a:lnTo>
                    <a:pt x="73" y="57"/>
                  </a:lnTo>
                  <a:lnTo>
                    <a:pt x="71" y="57"/>
                  </a:lnTo>
                  <a:lnTo>
                    <a:pt x="69" y="54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rgbClr val="FAF400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2471" name="Freeform 8"/>
            <p:cNvSpPr>
              <a:spLocks/>
            </p:cNvSpPr>
            <p:nvPr/>
          </p:nvSpPr>
          <p:spPr bwMode="auto">
            <a:xfrm>
              <a:off x="4637088" y="3203575"/>
              <a:ext cx="812800" cy="411163"/>
            </a:xfrm>
            <a:custGeom>
              <a:avLst/>
              <a:gdLst>
                <a:gd name="T0" fmla="*/ 3 w 100"/>
                <a:gd name="T1" fmla="*/ 0 h 53"/>
                <a:gd name="T2" fmla="*/ 89 w 100"/>
                <a:gd name="T3" fmla="*/ 2 h 53"/>
                <a:gd name="T4" fmla="*/ 95 w 100"/>
                <a:gd name="T5" fmla="*/ 6 h 53"/>
                <a:gd name="T6" fmla="*/ 93 w 100"/>
                <a:gd name="T7" fmla="*/ 8 h 53"/>
                <a:gd name="T8" fmla="*/ 93 w 100"/>
                <a:gd name="T9" fmla="*/ 10 h 53"/>
                <a:gd name="T10" fmla="*/ 94 w 100"/>
                <a:gd name="T11" fmla="*/ 12 h 53"/>
                <a:gd name="T12" fmla="*/ 95 w 100"/>
                <a:gd name="T13" fmla="*/ 12 h 53"/>
                <a:gd name="T14" fmla="*/ 96 w 100"/>
                <a:gd name="T15" fmla="*/ 15 h 53"/>
                <a:gd name="T16" fmla="*/ 97 w 100"/>
                <a:gd name="T17" fmla="*/ 16 h 53"/>
                <a:gd name="T18" fmla="*/ 99 w 100"/>
                <a:gd name="T19" fmla="*/ 16 h 53"/>
                <a:gd name="T20" fmla="*/ 99 w 100"/>
                <a:gd name="T21" fmla="*/ 17 h 53"/>
                <a:gd name="T22" fmla="*/ 100 w 100"/>
                <a:gd name="T23" fmla="*/ 53 h 53"/>
                <a:gd name="T24" fmla="*/ 0 w 100"/>
                <a:gd name="T25" fmla="*/ 51 h 53"/>
                <a:gd name="T26" fmla="*/ 3 w 100"/>
                <a:gd name="T27" fmla="*/ 0 h 53"/>
                <a:gd name="T28" fmla="*/ 3 w 100"/>
                <a:gd name="T29" fmla="*/ 0 h 5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00"/>
                <a:gd name="T46" fmla="*/ 0 h 53"/>
                <a:gd name="T47" fmla="*/ 100 w 100"/>
                <a:gd name="T48" fmla="*/ 53 h 5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00" h="53">
                  <a:moveTo>
                    <a:pt x="3" y="0"/>
                  </a:moveTo>
                  <a:lnTo>
                    <a:pt x="89" y="2"/>
                  </a:lnTo>
                  <a:lnTo>
                    <a:pt x="95" y="6"/>
                  </a:lnTo>
                  <a:lnTo>
                    <a:pt x="93" y="8"/>
                  </a:lnTo>
                  <a:lnTo>
                    <a:pt x="93" y="10"/>
                  </a:lnTo>
                  <a:lnTo>
                    <a:pt x="94" y="12"/>
                  </a:lnTo>
                  <a:lnTo>
                    <a:pt x="95" y="12"/>
                  </a:lnTo>
                  <a:lnTo>
                    <a:pt x="96" y="15"/>
                  </a:lnTo>
                  <a:lnTo>
                    <a:pt x="97" y="16"/>
                  </a:lnTo>
                  <a:lnTo>
                    <a:pt x="99" y="16"/>
                  </a:lnTo>
                  <a:lnTo>
                    <a:pt x="99" y="17"/>
                  </a:lnTo>
                  <a:lnTo>
                    <a:pt x="100" y="53"/>
                  </a:lnTo>
                  <a:lnTo>
                    <a:pt x="0" y="5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FAF400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2472" name="Freeform 9"/>
            <p:cNvSpPr>
              <a:spLocks/>
            </p:cNvSpPr>
            <p:nvPr/>
          </p:nvSpPr>
          <p:spPr bwMode="auto">
            <a:xfrm>
              <a:off x="5232400" y="2740025"/>
              <a:ext cx="666750" cy="417513"/>
            </a:xfrm>
            <a:custGeom>
              <a:avLst/>
              <a:gdLst>
                <a:gd name="T0" fmla="*/ 66 w 82"/>
                <a:gd name="T1" fmla="*/ 0 h 54"/>
                <a:gd name="T2" fmla="*/ 68 w 82"/>
                <a:gd name="T3" fmla="*/ 4 h 54"/>
                <a:gd name="T4" fmla="*/ 67 w 82"/>
                <a:gd name="T5" fmla="*/ 6 h 54"/>
                <a:gd name="T6" fmla="*/ 69 w 82"/>
                <a:gd name="T7" fmla="*/ 13 h 54"/>
                <a:gd name="T8" fmla="*/ 74 w 82"/>
                <a:gd name="T9" fmla="*/ 16 h 54"/>
                <a:gd name="T10" fmla="*/ 75 w 82"/>
                <a:gd name="T11" fmla="*/ 18 h 54"/>
                <a:gd name="T12" fmla="*/ 78 w 82"/>
                <a:gd name="T13" fmla="*/ 21 h 54"/>
                <a:gd name="T14" fmla="*/ 82 w 82"/>
                <a:gd name="T15" fmla="*/ 26 h 54"/>
                <a:gd name="T16" fmla="*/ 80 w 82"/>
                <a:gd name="T17" fmla="*/ 29 h 54"/>
                <a:gd name="T18" fmla="*/ 80 w 82"/>
                <a:gd name="T19" fmla="*/ 31 h 54"/>
                <a:gd name="T20" fmla="*/ 75 w 82"/>
                <a:gd name="T21" fmla="*/ 34 h 54"/>
                <a:gd name="T22" fmla="*/ 72 w 82"/>
                <a:gd name="T23" fmla="*/ 35 h 54"/>
                <a:gd name="T24" fmla="*/ 70 w 82"/>
                <a:gd name="T25" fmla="*/ 38 h 54"/>
                <a:gd name="T26" fmla="*/ 72 w 82"/>
                <a:gd name="T27" fmla="*/ 41 h 54"/>
                <a:gd name="T28" fmla="*/ 72 w 82"/>
                <a:gd name="T29" fmla="*/ 44 h 54"/>
                <a:gd name="T30" fmla="*/ 68 w 82"/>
                <a:gd name="T31" fmla="*/ 50 h 54"/>
                <a:gd name="T32" fmla="*/ 67 w 82"/>
                <a:gd name="T33" fmla="*/ 53 h 54"/>
                <a:gd name="T34" fmla="*/ 63 w 82"/>
                <a:gd name="T35" fmla="*/ 50 h 54"/>
                <a:gd name="T36" fmla="*/ 11 w 82"/>
                <a:gd name="T37" fmla="*/ 51 h 54"/>
                <a:gd name="T38" fmla="*/ 11 w 82"/>
                <a:gd name="T39" fmla="*/ 48 h 54"/>
                <a:gd name="T40" fmla="*/ 9 w 82"/>
                <a:gd name="T41" fmla="*/ 45 h 54"/>
                <a:gd name="T42" fmla="*/ 10 w 82"/>
                <a:gd name="T43" fmla="*/ 42 h 54"/>
                <a:gd name="T44" fmla="*/ 8 w 82"/>
                <a:gd name="T45" fmla="*/ 39 h 54"/>
                <a:gd name="T46" fmla="*/ 8 w 82"/>
                <a:gd name="T47" fmla="*/ 36 h 54"/>
                <a:gd name="T48" fmla="*/ 6 w 82"/>
                <a:gd name="T49" fmla="*/ 33 h 54"/>
                <a:gd name="T50" fmla="*/ 5 w 82"/>
                <a:gd name="T51" fmla="*/ 31 h 54"/>
                <a:gd name="T52" fmla="*/ 3 w 82"/>
                <a:gd name="T53" fmla="*/ 26 h 54"/>
                <a:gd name="T54" fmla="*/ 4 w 82"/>
                <a:gd name="T55" fmla="*/ 23 h 54"/>
                <a:gd name="T56" fmla="*/ 2 w 82"/>
                <a:gd name="T57" fmla="*/ 20 h 54"/>
                <a:gd name="T58" fmla="*/ 2 w 82"/>
                <a:gd name="T59" fmla="*/ 18 h 54"/>
                <a:gd name="T60" fmla="*/ 2 w 82"/>
                <a:gd name="T61" fmla="*/ 12 h 54"/>
                <a:gd name="T62" fmla="*/ 2 w 82"/>
                <a:gd name="T63" fmla="*/ 10 h 54"/>
                <a:gd name="T64" fmla="*/ 1 w 82"/>
                <a:gd name="T65" fmla="*/ 6 h 54"/>
                <a:gd name="T66" fmla="*/ 1 w 82"/>
                <a:gd name="T67" fmla="*/ 3 h 54"/>
                <a:gd name="T68" fmla="*/ 2 w 82"/>
                <a:gd name="T69" fmla="*/ 2 h 54"/>
                <a:gd name="T70" fmla="*/ 2 w 82"/>
                <a:gd name="T71" fmla="*/ 2 h 5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82"/>
                <a:gd name="T109" fmla="*/ 0 h 54"/>
                <a:gd name="T110" fmla="*/ 82 w 82"/>
                <a:gd name="T111" fmla="*/ 54 h 54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82" h="54">
                  <a:moveTo>
                    <a:pt x="2" y="2"/>
                  </a:moveTo>
                  <a:lnTo>
                    <a:pt x="66" y="0"/>
                  </a:lnTo>
                  <a:lnTo>
                    <a:pt x="67" y="2"/>
                  </a:lnTo>
                  <a:lnTo>
                    <a:pt x="68" y="4"/>
                  </a:lnTo>
                  <a:lnTo>
                    <a:pt x="68" y="5"/>
                  </a:lnTo>
                  <a:lnTo>
                    <a:pt x="67" y="6"/>
                  </a:lnTo>
                  <a:lnTo>
                    <a:pt x="68" y="8"/>
                  </a:lnTo>
                  <a:lnTo>
                    <a:pt x="69" y="13"/>
                  </a:lnTo>
                  <a:lnTo>
                    <a:pt x="73" y="14"/>
                  </a:lnTo>
                  <a:lnTo>
                    <a:pt x="74" y="16"/>
                  </a:lnTo>
                  <a:lnTo>
                    <a:pt x="75" y="17"/>
                  </a:lnTo>
                  <a:lnTo>
                    <a:pt x="75" y="18"/>
                  </a:lnTo>
                  <a:lnTo>
                    <a:pt x="78" y="20"/>
                  </a:lnTo>
                  <a:lnTo>
                    <a:pt x="78" y="21"/>
                  </a:lnTo>
                  <a:lnTo>
                    <a:pt x="81" y="23"/>
                  </a:lnTo>
                  <a:lnTo>
                    <a:pt x="82" y="26"/>
                  </a:lnTo>
                  <a:lnTo>
                    <a:pt x="81" y="27"/>
                  </a:lnTo>
                  <a:lnTo>
                    <a:pt x="80" y="29"/>
                  </a:lnTo>
                  <a:lnTo>
                    <a:pt x="80" y="30"/>
                  </a:lnTo>
                  <a:lnTo>
                    <a:pt x="80" y="31"/>
                  </a:lnTo>
                  <a:lnTo>
                    <a:pt x="77" y="34"/>
                  </a:lnTo>
                  <a:lnTo>
                    <a:pt x="75" y="34"/>
                  </a:lnTo>
                  <a:lnTo>
                    <a:pt x="75" y="35"/>
                  </a:lnTo>
                  <a:lnTo>
                    <a:pt x="72" y="35"/>
                  </a:lnTo>
                  <a:lnTo>
                    <a:pt x="71" y="36"/>
                  </a:lnTo>
                  <a:lnTo>
                    <a:pt x="70" y="38"/>
                  </a:lnTo>
                  <a:lnTo>
                    <a:pt x="70" y="39"/>
                  </a:lnTo>
                  <a:lnTo>
                    <a:pt x="72" y="41"/>
                  </a:lnTo>
                  <a:lnTo>
                    <a:pt x="72" y="42"/>
                  </a:lnTo>
                  <a:lnTo>
                    <a:pt x="72" y="44"/>
                  </a:lnTo>
                  <a:lnTo>
                    <a:pt x="70" y="49"/>
                  </a:lnTo>
                  <a:lnTo>
                    <a:pt x="68" y="50"/>
                  </a:lnTo>
                  <a:lnTo>
                    <a:pt x="67" y="51"/>
                  </a:lnTo>
                  <a:lnTo>
                    <a:pt x="67" y="53"/>
                  </a:lnTo>
                  <a:lnTo>
                    <a:pt x="66" y="54"/>
                  </a:lnTo>
                  <a:lnTo>
                    <a:pt x="63" y="50"/>
                  </a:lnTo>
                  <a:lnTo>
                    <a:pt x="11" y="52"/>
                  </a:lnTo>
                  <a:lnTo>
                    <a:pt x="11" y="51"/>
                  </a:lnTo>
                  <a:lnTo>
                    <a:pt x="10" y="49"/>
                  </a:lnTo>
                  <a:lnTo>
                    <a:pt x="11" y="48"/>
                  </a:lnTo>
                  <a:lnTo>
                    <a:pt x="10" y="46"/>
                  </a:lnTo>
                  <a:lnTo>
                    <a:pt x="9" y="45"/>
                  </a:lnTo>
                  <a:lnTo>
                    <a:pt x="10" y="44"/>
                  </a:lnTo>
                  <a:lnTo>
                    <a:pt x="10" y="42"/>
                  </a:lnTo>
                  <a:lnTo>
                    <a:pt x="8" y="41"/>
                  </a:lnTo>
                  <a:lnTo>
                    <a:pt x="8" y="39"/>
                  </a:lnTo>
                  <a:lnTo>
                    <a:pt x="9" y="37"/>
                  </a:lnTo>
                  <a:lnTo>
                    <a:pt x="8" y="36"/>
                  </a:lnTo>
                  <a:lnTo>
                    <a:pt x="6" y="35"/>
                  </a:lnTo>
                  <a:lnTo>
                    <a:pt x="6" y="33"/>
                  </a:lnTo>
                  <a:lnTo>
                    <a:pt x="6" y="32"/>
                  </a:lnTo>
                  <a:lnTo>
                    <a:pt x="5" y="31"/>
                  </a:lnTo>
                  <a:lnTo>
                    <a:pt x="4" y="28"/>
                  </a:lnTo>
                  <a:lnTo>
                    <a:pt x="3" y="26"/>
                  </a:lnTo>
                  <a:lnTo>
                    <a:pt x="4" y="24"/>
                  </a:lnTo>
                  <a:lnTo>
                    <a:pt x="4" y="23"/>
                  </a:lnTo>
                  <a:lnTo>
                    <a:pt x="2" y="22"/>
                  </a:lnTo>
                  <a:lnTo>
                    <a:pt x="2" y="20"/>
                  </a:lnTo>
                  <a:lnTo>
                    <a:pt x="2" y="18"/>
                  </a:lnTo>
                  <a:lnTo>
                    <a:pt x="0" y="15"/>
                  </a:lnTo>
                  <a:lnTo>
                    <a:pt x="2" y="12"/>
                  </a:lnTo>
                  <a:lnTo>
                    <a:pt x="1" y="10"/>
                  </a:lnTo>
                  <a:lnTo>
                    <a:pt x="2" y="10"/>
                  </a:lnTo>
                  <a:lnTo>
                    <a:pt x="2" y="7"/>
                  </a:lnTo>
                  <a:lnTo>
                    <a:pt x="1" y="6"/>
                  </a:lnTo>
                  <a:lnTo>
                    <a:pt x="2" y="4"/>
                  </a:lnTo>
                  <a:lnTo>
                    <a:pt x="1" y="3"/>
                  </a:lnTo>
                  <a:lnTo>
                    <a:pt x="0" y="2"/>
                  </a:lnTo>
                  <a:lnTo>
                    <a:pt x="2" y="2"/>
                  </a:lnTo>
                  <a:close/>
                </a:path>
              </a:pathLst>
            </a:custGeom>
            <a:solidFill>
              <a:srgbClr val="F45C2C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2473" name="Freeform 10"/>
            <p:cNvSpPr>
              <a:spLocks/>
            </p:cNvSpPr>
            <p:nvPr/>
          </p:nvSpPr>
          <p:spPr bwMode="auto">
            <a:xfrm>
              <a:off x="5597525" y="2282825"/>
              <a:ext cx="577850" cy="588963"/>
            </a:xfrm>
            <a:custGeom>
              <a:avLst/>
              <a:gdLst>
                <a:gd name="T0" fmla="*/ 29 w 71"/>
                <a:gd name="T1" fmla="*/ 75 h 76"/>
                <a:gd name="T2" fmla="*/ 24 w 71"/>
                <a:gd name="T3" fmla="*/ 72 h 76"/>
                <a:gd name="T4" fmla="*/ 22 w 71"/>
                <a:gd name="T5" fmla="*/ 65 h 76"/>
                <a:gd name="T6" fmla="*/ 23 w 71"/>
                <a:gd name="T7" fmla="*/ 63 h 76"/>
                <a:gd name="T8" fmla="*/ 21 w 71"/>
                <a:gd name="T9" fmla="*/ 59 h 76"/>
                <a:gd name="T10" fmla="*/ 21 w 71"/>
                <a:gd name="T11" fmla="*/ 54 h 76"/>
                <a:gd name="T12" fmla="*/ 17 w 71"/>
                <a:gd name="T13" fmla="*/ 50 h 76"/>
                <a:gd name="T14" fmla="*/ 12 w 71"/>
                <a:gd name="T15" fmla="*/ 45 h 76"/>
                <a:gd name="T16" fmla="*/ 8 w 71"/>
                <a:gd name="T17" fmla="*/ 43 h 76"/>
                <a:gd name="T18" fmla="*/ 7 w 71"/>
                <a:gd name="T19" fmla="*/ 42 h 76"/>
                <a:gd name="T20" fmla="*/ 3 w 71"/>
                <a:gd name="T21" fmla="*/ 41 h 76"/>
                <a:gd name="T22" fmla="*/ 1 w 71"/>
                <a:gd name="T23" fmla="*/ 39 h 76"/>
                <a:gd name="T24" fmla="*/ 2 w 71"/>
                <a:gd name="T25" fmla="*/ 31 h 76"/>
                <a:gd name="T26" fmla="*/ 3 w 71"/>
                <a:gd name="T27" fmla="*/ 28 h 76"/>
                <a:gd name="T28" fmla="*/ 0 w 71"/>
                <a:gd name="T29" fmla="*/ 25 h 76"/>
                <a:gd name="T30" fmla="*/ 1 w 71"/>
                <a:gd name="T31" fmla="*/ 22 h 76"/>
                <a:gd name="T32" fmla="*/ 5 w 71"/>
                <a:gd name="T33" fmla="*/ 17 h 76"/>
                <a:gd name="T34" fmla="*/ 7 w 71"/>
                <a:gd name="T35" fmla="*/ 16 h 76"/>
                <a:gd name="T36" fmla="*/ 7 w 71"/>
                <a:gd name="T37" fmla="*/ 6 h 76"/>
                <a:gd name="T38" fmla="*/ 9 w 71"/>
                <a:gd name="T39" fmla="*/ 5 h 76"/>
                <a:gd name="T40" fmla="*/ 13 w 71"/>
                <a:gd name="T41" fmla="*/ 5 h 76"/>
                <a:gd name="T42" fmla="*/ 22 w 71"/>
                <a:gd name="T43" fmla="*/ 1 h 76"/>
                <a:gd name="T44" fmla="*/ 24 w 71"/>
                <a:gd name="T45" fmla="*/ 1 h 76"/>
                <a:gd name="T46" fmla="*/ 23 w 71"/>
                <a:gd name="T47" fmla="*/ 3 h 76"/>
                <a:gd name="T48" fmla="*/ 22 w 71"/>
                <a:gd name="T49" fmla="*/ 6 h 76"/>
                <a:gd name="T50" fmla="*/ 26 w 71"/>
                <a:gd name="T51" fmla="*/ 5 h 76"/>
                <a:gd name="T52" fmla="*/ 28 w 71"/>
                <a:gd name="T53" fmla="*/ 6 h 76"/>
                <a:gd name="T54" fmla="*/ 31 w 71"/>
                <a:gd name="T55" fmla="*/ 8 h 76"/>
                <a:gd name="T56" fmla="*/ 32 w 71"/>
                <a:gd name="T57" fmla="*/ 10 h 76"/>
                <a:gd name="T58" fmla="*/ 44 w 71"/>
                <a:gd name="T59" fmla="*/ 13 h 76"/>
                <a:gd name="T60" fmla="*/ 48 w 71"/>
                <a:gd name="T61" fmla="*/ 15 h 76"/>
                <a:gd name="T62" fmla="*/ 50 w 71"/>
                <a:gd name="T63" fmla="*/ 15 h 76"/>
                <a:gd name="T64" fmla="*/ 51 w 71"/>
                <a:gd name="T65" fmla="*/ 15 h 76"/>
                <a:gd name="T66" fmla="*/ 56 w 71"/>
                <a:gd name="T67" fmla="*/ 16 h 76"/>
                <a:gd name="T68" fmla="*/ 56 w 71"/>
                <a:gd name="T69" fmla="*/ 17 h 76"/>
                <a:gd name="T70" fmla="*/ 58 w 71"/>
                <a:gd name="T71" fmla="*/ 18 h 76"/>
                <a:gd name="T72" fmla="*/ 61 w 71"/>
                <a:gd name="T73" fmla="*/ 21 h 76"/>
                <a:gd name="T74" fmla="*/ 60 w 71"/>
                <a:gd name="T75" fmla="*/ 25 h 76"/>
                <a:gd name="T76" fmla="*/ 63 w 71"/>
                <a:gd name="T77" fmla="*/ 25 h 76"/>
                <a:gd name="T78" fmla="*/ 62 w 71"/>
                <a:gd name="T79" fmla="*/ 27 h 76"/>
                <a:gd name="T80" fmla="*/ 64 w 71"/>
                <a:gd name="T81" fmla="*/ 30 h 76"/>
                <a:gd name="T82" fmla="*/ 61 w 71"/>
                <a:gd name="T83" fmla="*/ 33 h 76"/>
                <a:gd name="T84" fmla="*/ 59 w 71"/>
                <a:gd name="T85" fmla="*/ 38 h 76"/>
                <a:gd name="T86" fmla="*/ 59 w 71"/>
                <a:gd name="T87" fmla="*/ 39 h 76"/>
                <a:gd name="T88" fmla="*/ 63 w 71"/>
                <a:gd name="T89" fmla="*/ 35 h 76"/>
                <a:gd name="T90" fmla="*/ 66 w 71"/>
                <a:gd name="T91" fmla="*/ 33 h 76"/>
                <a:gd name="T92" fmla="*/ 68 w 71"/>
                <a:gd name="T93" fmla="*/ 31 h 76"/>
                <a:gd name="T94" fmla="*/ 68 w 71"/>
                <a:gd name="T95" fmla="*/ 28 h 76"/>
                <a:gd name="T96" fmla="*/ 69 w 71"/>
                <a:gd name="T97" fmla="*/ 27 h 76"/>
                <a:gd name="T98" fmla="*/ 70 w 71"/>
                <a:gd name="T99" fmla="*/ 25 h 76"/>
                <a:gd name="T100" fmla="*/ 71 w 71"/>
                <a:gd name="T101" fmla="*/ 26 h 76"/>
                <a:gd name="T102" fmla="*/ 69 w 71"/>
                <a:gd name="T103" fmla="*/ 33 h 76"/>
                <a:gd name="T104" fmla="*/ 68 w 71"/>
                <a:gd name="T105" fmla="*/ 35 h 76"/>
                <a:gd name="T106" fmla="*/ 66 w 71"/>
                <a:gd name="T107" fmla="*/ 40 h 76"/>
                <a:gd name="T108" fmla="*/ 66 w 71"/>
                <a:gd name="T109" fmla="*/ 45 h 76"/>
                <a:gd name="T110" fmla="*/ 64 w 71"/>
                <a:gd name="T111" fmla="*/ 47 h 76"/>
                <a:gd name="T112" fmla="*/ 65 w 71"/>
                <a:gd name="T113" fmla="*/ 54 h 76"/>
                <a:gd name="T114" fmla="*/ 63 w 71"/>
                <a:gd name="T115" fmla="*/ 59 h 76"/>
                <a:gd name="T116" fmla="*/ 65 w 71"/>
                <a:gd name="T117" fmla="*/ 70 h 76"/>
                <a:gd name="T118" fmla="*/ 65 w 71"/>
                <a:gd name="T119" fmla="*/ 71 h 76"/>
                <a:gd name="T120" fmla="*/ 65 w 71"/>
                <a:gd name="T121" fmla="*/ 74 h 76"/>
                <a:gd name="T122" fmla="*/ 30 w 71"/>
                <a:gd name="T123" fmla="*/ 76 h 7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1"/>
                <a:gd name="T187" fmla="*/ 0 h 76"/>
                <a:gd name="T188" fmla="*/ 71 w 71"/>
                <a:gd name="T189" fmla="*/ 76 h 7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1" h="76">
                  <a:moveTo>
                    <a:pt x="30" y="76"/>
                  </a:moveTo>
                  <a:lnTo>
                    <a:pt x="29" y="75"/>
                  </a:lnTo>
                  <a:lnTo>
                    <a:pt x="28" y="73"/>
                  </a:lnTo>
                  <a:lnTo>
                    <a:pt x="24" y="72"/>
                  </a:lnTo>
                  <a:lnTo>
                    <a:pt x="23" y="67"/>
                  </a:lnTo>
                  <a:lnTo>
                    <a:pt x="22" y="65"/>
                  </a:lnTo>
                  <a:lnTo>
                    <a:pt x="23" y="64"/>
                  </a:lnTo>
                  <a:lnTo>
                    <a:pt x="23" y="63"/>
                  </a:lnTo>
                  <a:lnTo>
                    <a:pt x="22" y="61"/>
                  </a:lnTo>
                  <a:lnTo>
                    <a:pt x="21" y="59"/>
                  </a:lnTo>
                  <a:lnTo>
                    <a:pt x="21" y="56"/>
                  </a:lnTo>
                  <a:lnTo>
                    <a:pt x="21" y="54"/>
                  </a:lnTo>
                  <a:lnTo>
                    <a:pt x="21" y="53"/>
                  </a:lnTo>
                  <a:lnTo>
                    <a:pt x="17" y="50"/>
                  </a:lnTo>
                  <a:lnTo>
                    <a:pt x="13" y="48"/>
                  </a:lnTo>
                  <a:lnTo>
                    <a:pt x="12" y="45"/>
                  </a:lnTo>
                  <a:lnTo>
                    <a:pt x="8" y="44"/>
                  </a:lnTo>
                  <a:lnTo>
                    <a:pt x="8" y="43"/>
                  </a:lnTo>
                  <a:lnTo>
                    <a:pt x="7" y="42"/>
                  </a:lnTo>
                  <a:lnTo>
                    <a:pt x="4" y="41"/>
                  </a:lnTo>
                  <a:lnTo>
                    <a:pt x="3" y="41"/>
                  </a:lnTo>
                  <a:lnTo>
                    <a:pt x="2" y="40"/>
                  </a:lnTo>
                  <a:lnTo>
                    <a:pt x="1" y="39"/>
                  </a:lnTo>
                  <a:lnTo>
                    <a:pt x="1" y="34"/>
                  </a:lnTo>
                  <a:lnTo>
                    <a:pt x="2" y="31"/>
                  </a:lnTo>
                  <a:lnTo>
                    <a:pt x="2" y="30"/>
                  </a:lnTo>
                  <a:lnTo>
                    <a:pt x="3" y="28"/>
                  </a:lnTo>
                  <a:lnTo>
                    <a:pt x="1" y="26"/>
                  </a:lnTo>
                  <a:lnTo>
                    <a:pt x="0" y="25"/>
                  </a:lnTo>
                  <a:lnTo>
                    <a:pt x="1" y="22"/>
                  </a:lnTo>
                  <a:lnTo>
                    <a:pt x="1" y="20"/>
                  </a:lnTo>
                  <a:lnTo>
                    <a:pt x="5" y="17"/>
                  </a:lnTo>
                  <a:lnTo>
                    <a:pt x="6" y="17"/>
                  </a:lnTo>
                  <a:lnTo>
                    <a:pt x="7" y="16"/>
                  </a:lnTo>
                  <a:lnTo>
                    <a:pt x="6" y="7"/>
                  </a:lnTo>
                  <a:lnTo>
                    <a:pt x="7" y="6"/>
                  </a:lnTo>
                  <a:lnTo>
                    <a:pt x="8" y="5"/>
                  </a:lnTo>
                  <a:lnTo>
                    <a:pt x="9" y="5"/>
                  </a:lnTo>
                  <a:lnTo>
                    <a:pt x="11" y="6"/>
                  </a:lnTo>
                  <a:lnTo>
                    <a:pt x="13" y="5"/>
                  </a:lnTo>
                  <a:lnTo>
                    <a:pt x="16" y="4"/>
                  </a:lnTo>
                  <a:lnTo>
                    <a:pt x="22" y="1"/>
                  </a:lnTo>
                  <a:lnTo>
                    <a:pt x="23" y="0"/>
                  </a:lnTo>
                  <a:lnTo>
                    <a:pt x="24" y="1"/>
                  </a:lnTo>
                  <a:lnTo>
                    <a:pt x="24" y="2"/>
                  </a:lnTo>
                  <a:lnTo>
                    <a:pt x="23" y="3"/>
                  </a:lnTo>
                  <a:lnTo>
                    <a:pt x="23" y="4"/>
                  </a:lnTo>
                  <a:lnTo>
                    <a:pt x="22" y="6"/>
                  </a:lnTo>
                  <a:lnTo>
                    <a:pt x="25" y="5"/>
                  </a:lnTo>
                  <a:lnTo>
                    <a:pt x="26" y="5"/>
                  </a:lnTo>
                  <a:lnTo>
                    <a:pt x="27" y="7"/>
                  </a:lnTo>
                  <a:lnTo>
                    <a:pt x="28" y="6"/>
                  </a:lnTo>
                  <a:lnTo>
                    <a:pt x="29" y="7"/>
                  </a:lnTo>
                  <a:lnTo>
                    <a:pt x="31" y="8"/>
                  </a:lnTo>
                  <a:lnTo>
                    <a:pt x="32" y="8"/>
                  </a:lnTo>
                  <a:lnTo>
                    <a:pt x="32" y="10"/>
                  </a:lnTo>
                  <a:lnTo>
                    <a:pt x="33" y="11"/>
                  </a:lnTo>
                  <a:lnTo>
                    <a:pt x="44" y="13"/>
                  </a:lnTo>
                  <a:lnTo>
                    <a:pt x="46" y="13"/>
                  </a:lnTo>
                  <a:lnTo>
                    <a:pt x="48" y="15"/>
                  </a:lnTo>
                  <a:lnTo>
                    <a:pt x="50" y="15"/>
                  </a:lnTo>
                  <a:lnTo>
                    <a:pt x="51" y="15"/>
                  </a:lnTo>
                  <a:lnTo>
                    <a:pt x="54" y="15"/>
                  </a:lnTo>
                  <a:lnTo>
                    <a:pt x="56" y="16"/>
                  </a:lnTo>
                  <a:lnTo>
                    <a:pt x="57" y="17"/>
                  </a:lnTo>
                  <a:lnTo>
                    <a:pt x="56" y="17"/>
                  </a:lnTo>
                  <a:lnTo>
                    <a:pt x="56" y="18"/>
                  </a:lnTo>
                  <a:lnTo>
                    <a:pt x="58" y="18"/>
                  </a:lnTo>
                  <a:lnTo>
                    <a:pt x="60" y="19"/>
                  </a:lnTo>
                  <a:lnTo>
                    <a:pt x="61" y="21"/>
                  </a:lnTo>
                  <a:lnTo>
                    <a:pt x="60" y="25"/>
                  </a:lnTo>
                  <a:lnTo>
                    <a:pt x="62" y="25"/>
                  </a:lnTo>
                  <a:lnTo>
                    <a:pt x="63" y="25"/>
                  </a:lnTo>
                  <a:lnTo>
                    <a:pt x="62" y="26"/>
                  </a:lnTo>
                  <a:lnTo>
                    <a:pt x="62" y="27"/>
                  </a:lnTo>
                  <a:lnTo>
                    <a:pt x="62" y="28"/>
                  </a:lnTo>
                  <a:lnTo>
                    <a:pt x="64" y="30"/>
                  </a:lnTo>
                  <a:lnTo>
                    <a:pt x="61" y="33"/>
                  </a:lnTo>
                  <a:lnTo>
                    <a:pt x="60" y="36"/>
                  </a:lnTo>
                  <a:lnTo>
                    <a:pt x="59" y="38"/>
                  </a:lnTo>
                  <a:lnTo>
                    <a:pt x="59" y="39"/>
                  </a:lnTo>
                  <a:lnTo>
                    <a:pt x="61" y="38"/>
                  </a:lnTo>
                  <a:lnTo>
                    <a:pt x="63" y="35"/>
                  </a:lnTo>
                  <a:lnTo>
                    <a:pt x="65" y="33"/>
                  </a:lnTo>
                  <a:lnTo>
                    <a:pt x="66" y="33"/>
                  </a:lnTo>
                  <a:lnTo>
                    <a:pt x="67" y="32"/>
                  </a:lnTo>
                  <a:lnTo>
                    <a:pt x="68" y="31"/>
                  </a:lnTo>
                  <a:lnTo>
                    <a:pt x="68" y="30"/>
                  </a:lnTo>
                  <a:lnTo>
                    <a:pt x="68" y="28"/>
                  </a:lnTo>
                  <a:lnTo>
                    <a:pt x="68" y="27"/>
                  </a:lnTo>
                  <a:lnTo>
                    <a:pt x="69" y="27"/>
                  </a:lnTo>
                  <a:lnTo>
                    <a:pt x="69" y="26"/>
                  </a:lnTo>
                  <a:lnTo>
                    <a:pt x="70" y="25"/>
                  </a:lnTo>
                  <a:lnTo>
                    <a:pt x="71" y="25"/>
                  </a:lnTo>
                  <a:lnTo>
                    <a:pt x="71" y="26"/>
                  </a:lnTo>
                  <a:lnTo>
                    <a:pt x="71" y="28"/>
                  </a:lnTo>
                  <a:lnTo>
                    <a:pt x="69" y="33"/>
                  </a:lnTo>
                  <a:lnTo>
                    <a:pt x="68" y="34"/>
                  </a:lnTo>
                  <a:lnTo>
                    <a:pt x="68" y="35"/>
                  </a:lnTo>
                  <a:lnTo>
                    <a:pt x="68" y="36"/>
                  </a:lnTo>
                  <a:lnTo>
                    <a:pt x="66" y="40"/>
                  </a:lnTo>
                  <a:lnTo>
                    <a:pt x="66" y="43"/>
                  </a:lnTo>
                  <a:lnTo>
                    <a:pt x="66" y="45"/>
                  </a:lnTo>
                  <a:lnTo>
                    <a:pt x="64" y="46"/>
                  </a:lnTo>
                  <a:lnTo>
                    <a:pt x="64" y="47"/>
                  </a:lnTo>
                  <a:lnTo>
                    <a:pt x="64" y="50"/>
                  </a:lnTo>
                  <a:lnTo>
                    <a:pt x="65" y="54"/>
                  </a:lnTo>
                  <a:lnTo>
                    <a:pt x="64" y="55"/>
                  </a:lnTo>
                  <a:lnTo>
                    <a:pt x="63" y="59"/>
                  </a:lnTo>
                  <a:lnTo>
                    <a:pt x="63" y="65"/>
                  </a:lnTo>
                  <a:lnTo>
                    <a:pt x="65" y="70"/>
                  </a:lnTo>
                  <a:lnTo>
                    <a:pt x="65" y="71"/>
                  </a:lnTo>
                  <a:lnTo>
                    <a:pt x="65" y="72"/>
                  </a:lnTo>
                  <a:lnTo>
                    <a:pt x="65" y="74"/>
                  </a:lnTo>
                  <a:lnTo>
                    <a:pt x="30" y="76"/>
                  </a:lnTo>
                  <a:close/>
                </a:path>
              </a:pathLst>
            </a:custGeom>
            <a:solidFill>
              <a:srgbClr val="FAF400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2474" name="Freeform 11"/>
            <p:cNvSpPr>
              <a:spLocks/>
            </p:cNvSpPr>
            <p:nvPr/>
          </p:nvSpPr>
          <p:spPr bwMode="auto">
            <a:xfrm>
              <a:off x="6445250" y="2840038"/>
              <a:ext cx="461963" cy="487362"/>
            </a:xfrm>
            <a:custGeom>
              <a:avLst/>
              <a:gdLst>
                <a:gd name="T0" fmla="*/ 5 w 57"/>
                <a:gd name="T1" fmla="*/ 55 h 63"/>
                <a:gd name="T2" fmla="*/ 8 w 57"/>
                <a:gd name="T3" fmla="*/ 56 h 63"/>
                <a:gd name="T4" fmla="*/ 10 w 57"/>
                <a:gd name="T5" fmla="*/ 55 h 63"/>
                <a:gd name="T6" fmla="*/ 13 w 57"/>
                <a:gd name="T7" fmla="*/ 59 h 63"/>
                <a:gd name="T8" fmla="*/ 18 w 57"/>
                <a:gd name="T9" fmla="*/ 60 h 63"/>
                <a:gd name="T10" fmla="*/ 22 w 57"/>
                <a:gd name="T11" fmla="*/ 61 h 63"/>
                <a:gd name="T12" fmla="*/ 25 w 57"/>
                <a:gd name="T13" fmla="*/ 61 h 63"/>
                <a:gd name="T14" fmla="*/ 28 w 57"/>
                <a:gd name="T15" fmla="*/ 61 h 63"/>
                <a:gd name="T16" fmla="*/ 29 w 57"/>
                <a:gd name="T17" fmla="*/ 59 h 63"/>
                <a:gd name="T18" fmla="*/ 31 w 57"/>
                <a:gd name="T19" fmla="*/ 59 h 63"/>
                <a:gd name="T20" fmla="*/ 34 w 57"/>
                <a:gd name="T21" fmla="*/ 62 h 63"/>
                <a:gd name="T22" fmla="*/ 36 w 57"/>
                <a:gd name="T23" fmla="*/ 63 h 63"/>
                <a:gd name="T24" fmla="*/ 39 w 57"/>
                <a:gd name="T25" fmla="*/ 61 h 63"/>
                <a:gd name="T26" fmla="*/ 40 w 57"/>
                <a:gd name="T27" fmla="*/ 58 h 63"/>
                <a:gd name="T28" fmla="*/ 41 w 57"/>
                <a:gd name="T29" fmla="*/ 52 h 63"/>
                <a:gd name="T30" fmla="*/ 44 w 57"/>
                <a:gd name="T31" fmla="*/ 54 h 63"/>
                <a:gd name="T32" fmla="*/ 45 w 57"/>
                <a:gd name="T33" fmla="*/ 51 h 63"/>
                <a:gd name="T34" fmla="*/ 47 w 57"/>
                <a:gd name="T35" fmla="*/ 47 h 63"/>
                <a:gd name="T36" fmla="*/ 48 w 57"/>
                <a:gd name="T37" fmla="*/ 45 h 63"/>
                <a:gd name="T38" fmla="*/ 51 w 57"/>
                <a:gd name="T39" fmla="*/ 44 h 63"/>
                <a:gd name="T40" fmla="*/ 53 w 57"/>
                <a:gd name="T41" fmla="*/ 41 h 63"/>
                <a:gd name="T42" fmla="*/ 55 w 57"/>
                <a:gd name="T43" fmla="*/ 39 h 63"/>
                <a:gd name="T44" fmla="*/ 55 w 57"/>
                <a:gd name="T45" fmla="*/ 36 h 63"/>
                <a:gd name="T46" fmla="*/ 56 w 57"/>
                <a:gd name="T47" fmla="*/ 34 h 63"/>
                <a:gd name="T48" fmla="*/ 54 w 57"/>
                <a:gd name="T49" fmla="*/ 26 h 63"/>
                <a:gd name="T50" fmla="*/ 55 w 57"/>
                <a:gd name="T51" fmla="*/ 23 h 63"/>
                <a:gd name="T52" fmla="*/ 57 w 57"/>
                <a:gd name="T53" fmla="*/ 22 h 63"/>
                <a:gd name="T54" fmla="*/ 46 w 57"/>
                <a:gd name="T55" fmla="*/ 3 h 63"/>
                <a:gd name="T56" fmla="*/ 42 w 57"/>
                <a:gd name="T57" fmla="*/ 6 h 63"/>
                <a:gd name="T58" fmla="*/ 37 w 57"/>
                <a:gd name="T59" fmla="*/ 10 h 63"/>
                <a:gd name="T60" fmla="*/ 34 w 57"/>
                <a:gd name="T61" fmla="*/ 10 h 63"/>
                <a:gd name="T62" fmla="*/ 30 w 57"/>
                <a:gd name="T63" fmla="*/ 13 h 63"/>
                <a:gd name="T64" fmla="*/ 27 w 57"/>
                <a:gd name="T65" fmla="*/ 12 h 63"/>
                <a:gd name="T66" fmla="*/ 25 w 57"/>
                <a:gd name="T67" fmla="*/ 12 h 63"/>
                <a:gd name="T68" fmla="*/ 25 w 57"/>
                <a:gd name="T69" fmla="*/ 11 h 63"/>
                <a:gd name="T70" fmla="*/ 19 w 57"/>
                <a:gd name="T71" fmla="*/ 9 h 63"/>
                <a:gd name="T72" fmla="*/ 17 w 57"/>
                <a:gd name="T73" fmla="*/ 10 h 63"/>
                <a:gd name="T74" fmla="*/ 0 w 57"/>
                <a:gd name="T75" fmla="*/ 11 h 63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57"/>
                <a:gd name="T115" fmla="*/ 0 h 63"/>
                <a:gd name="T116" fmla="*/ 57 w 57"/>
                <a:gd name="T117" fmla="*/ 63 h 63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57" h="63">
                  <a:moveTo>
                    <a:pt x="0" y="11"/>
                  </a:moveTo>
                  <a:lnTo>
                    <a:pt x="5" y="55"/>
                  </a:lnTo>
                  <a:lnTo>
                    <a:pt x="6" y="55"/>
                  </a:lnTo>
                  <a:lnTo>
                    <a:pt x="8" y="56"/>
                  </a:lnTo>
                  <a:lnTo>
                    <a:pt x="10" y="55"/>
                  </a:lnTo>
                  <a:lnTo>
                    <a:pt x="12" y="57"/>
                  </a:lnTo>
                  <a:lnTo>
                    <a:pt x="13" y="59"/>
                  </a:lnTo>
                  <a:lnTo>
                    <a:pt x="15" y="60"/>
                  </a:lnTo>
                  <a:lnTo>
                    <a:pt x="18" y="60"/>
                  </a:lnTo>
                  <a:lnTo>
                    <a:pt x="21" y="62"/>
                  </a:lnTo>
                  <a:lnTo>
                    <a:pt x="22" y="61"/>
                  </a:lnTo>
                  <a:lnTo>
                    <a:pt x="23" y="60"/>
                  </a:lnTo>
                  <a:lnTo>
                    <a:pt x="25" y="61"/>
                  </a:lnTo>
                  <a:lnTo>
                    <a:pt x="27" y="61"/>
                  </a:lnTo>
                  <a:lnTo>
                    <a:pt x="28" y="61"/>
                  </a:lnTo>
                  <a:lnTo>
                    <a:pt x="29" y="60"/>
                  </a:lnTo>
                  <a:lnTo>
                    <a:pt x="29" y="59"/>
                  </a:lnTo>
                  <a:lnTo>
                    <a:pt x="31" y="58"/>
                  </a:lnTo>
                  <a:lnTo>
                    <a:pt x="31" y="59"/>
                  </a:lnTo>
                  <a:lnTo>
                    <a:pt x="33" y="61"/>
                  </a:lnTo>
                  <a:lnTo>
                    <a:pt x="34" y="62"/>
                  </a:lnTo>
                  <a:lnTo>
                    <a:pt x="36" y="63"/>
                  </a:lnTo>
                  <a:lnTo>
                    <a:pt x="38" y="63"/>
                  </a:lnTo>
                  <a:lnTo>
                    <a:pt x="39" y="61"/>
                  </a:lnTo>
                  <a:lnTo>
                    <a:pt x="40" y="60"/>
                  </a:lnTo>
                  <a:lnTo>
                    <a:pt x="40" y="58"/>
                  </a:lnTo>
                  <a:lnTo>
                    <a:pt x="40" y="56"/>
                  </a:lnTo>
                  <a:lnTo>
                    <a:pt x="41" y="52"/>
                  </a:lnTo>
                  <a:lnTo>
                    <a:pt x="42" y="52"/>
                  </a:lnTo>
                  <a:lnTo>
                    <a:pt x="44" y="54"/>
                  </a:lnTo>
                  <a:lnTo>
                    <a:pt x="45" y="52"/>
                  </a:lnTo>
                  <a:lnTo>
                    <a:pt x="45" y="51"/>
                  </a:lnTo>
                  <a:lnTo>
                    <a:pt x="46" y="48"/>
                  </a:lnTo>
                  <a:lnTo>
                    <a:pt x="47" y="47"/>
                  </a:lnTo>
                  <a:lnTo>
                    <a:pt x="47" y="46"/>
                  </a:lnTo>
                  <a:lnTo>
                    <a:pt x="48" y="45"/>
                  </a:lnTo>
                  <a:lnTo>
                    <a:pt x="49" y="45"/>
                  </a:lnTo>
                  <a:lnTo>
                    <a:pt x="51" y="44"/>
                  </a:lnTo>
                  <a:lnTo>
                    <a:pt x="53" y="41"/>
                  </a:lnTo>
                  <a:lnTo>
                    <a:pt x="54" y="41"/>
                  </a:lnTo>
                  <a:lnTo>
                    <a:pt x="55" y="39"/>
                  </a:lnTo>
                  <a:lnTo>
                    <a:pt x="55" y="37"/>
                  </a:lnTo>
                  <a:lnTo>
                    <a:pt x="55" y="36"/>
                  </a:lnTo>
                  <a:lnTo>
                    <a:pt x="55" y="35"/>
                  </a:lnTo>
                  <a:lnTo>
                    <a:pt x="56" y="34"/>
                  </a:lnTo>
                  <a:lnTo>
                    <a:pt x="57" y="27"/>
                  </a:lnTo>
                  <a:lnTo>
                    <a:pt x="54" y="26"/>
                  </a:lnTo>
                  <a:lnTo>
                    <a:pt x="56" y="25"/>
                  </a:lnTo>
                  <a:lnTo>
                    <a:pt x="55" y="23"/>
                  </a:lnTo>
                  <a:lnTo>
                    <a:pt x="56" y="22"/>
                  </a:lnTo>
                  <a:lnTo>
                    <a:pt x="57" y="22"/>
                  </a:lnTo>
                  <a:lnTo>
                    <a:pt x="53" y="0"/>
                  </a:lnTo>
                  <a:lnTo>
                    <a:pt x="46" y="3"/>
                  </a:lnTo>
                  <a:lnTo>
                    <a:pt x="44" y="5"/>
                  </a:lnTo>
                  <a:lnTo>
                    <a:pt x="42" y="6"/>
                  </a:lnTo>
                  <a:lnTo>
                    <a:pt x="39" y="10"/>
                  </a:lnTo>
                  <a:lnTo>
                    <a:pt x="37" y="10"/>
                  </a:lnTo>
                  <a:lnTo>
                    <a:pt x="36" y="10"/>
                  </a:lnTo>
                  <a:lnTo>
                    <a:pt x="34" y="10"/>
                  </a:lnTo>
                  <a:lnTo>
                    <a:pt x="33" y="11"/>
                  </a:lnTo>
                  <a:lnTo>
                    <a:pt x="30" y="13"/>
                  </a:lnTo>
                  <a:lnTo>
                    <a:pt x="29" y="13"/>
                  </a:lnTo>
                  <a:lnTo>
                    <a:pt x="27" y="12"/>
                  </a:lnTo>
                  <a:lnTo>
                    <a:pt x="26" y="13"/>
                  </a:lnTo>
                  <a:lnTo>
                    <a:pt x="25" y="12"/>
                  </a:lnTo>
                  <a:lnTo>
                    <a:pt x="26" y="11"/>
                  </a:lnTo>
                  <a:lnTo>
                    <a:pt x="25" y="11"/>
                  </a:lnTo>
                  <a:lnTo>
                    <a:pt x="23" y="11"/>
                  </a:lnTo>
                  <a:lnTo>
                    <a:pt x="19" y="9"/>
                  </a:lnTo>
                  <a:lnTo>
                    <a:pt x="18" y="9"/>
                  </a:lnTo>
                  <a:lnTo>
                    <a:pt x="17" y="10"/>
                  </a:lnTo>
                  <a:lnTo>
                    <a:pt x="17" y="9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F45C2C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2475" name="Freeform 12"/>
            <p:cNvSpPr>
              <a:spLocks/>
            </p:cNvSpPr>
            <p:nvPr/>
          </p:nvSpPr>
          <p:spPr bwMode="auto">
            <a:xfrm>
              <a:off x="6289675" y="4311650"/>
              <a:ext cx="1003300" cy="719138"/>
            </a:xfrm>
            <a:custGeom>
              <a:avLst/>
              <a:gdLst>
                <a:gd name="T0" fmla="*/ 0 w 123"/>
                <a:gd name="T1" fmla="*/ 8 h 93"/>
                <a:gd name="T2" fmla="*/ 0 w 123"/>
                <a:gd name="T3" fmla="*/ 10 h 93"/>
                <a:gd name="T4" fmla="*/ 2 w 123"/>
                <a:gd name="T5" fmla="*/ 12 h 93"/>
                <a:gd name="T6" fmla="*/ 3 w 123"/>
                <a:gd name="T7" fmla="*/ 15 h 93"/>
                <a:gd name="T8" fmla="*/ 4 w 123"/>
                <a:gd name="T9" fmla="*/ 17 h 93"/>
                <a:gd name="T10" fmla="*/ 3 w 123"/>
                <a:gd name="T11" fmla="*/ 19 h 93"/>
                <a:gd name="T12" fmla="*/ 7 w 123"/>
                <a:gd name="T13" fmla="*/ 18 h 93"/>
                <a:gd name="T14" fmla="*/ 9 w 123"/>
                <a:gd name="T15" fmla="*/ 15 h 93"/>
                <a:gd name="T16" fmla="*/ 10 w 123"/>
                <a:gd name="T17" fmla="*/ 15 h 93"/>
                <a:gd name="T18" fmla="*/ 9 w 123"/>
                <a:gd name="T19" fmla="*/ 17 h 93"/>
                <a:gd name="T20" fmla="*/ 19 w 123"/>
                <a:gd name="T21" fmla="*/ 14 h 93"/>
                <a:gd name="T22" fmla="*/ 19 w 123"/>
                <a:gd name="T23" fmla="*/ 16 h 93"/>
                <a:gd name="T24" fmla="*/ 25 w 123"/>
                <a:gd name="T25" fmla="*/ 17 h 93"/>
                <a:gd name="T26" fmla="*/ 29 w 123"/>
                <a:gd name="T27" fmla="*/ 18 h 93"/>
                <a:gd name="T28" fmla="*/ 31 w 123"/>
                <a:gd name="T29" fmla="*/ 19 h 93"/>
                <a:gd name="T30" fmla="*/ 31 w 123"/>
                <a:gd name="T31" fmla="*/ 20 h 93"/>
                <a:gd name="T32" fmla="*/ 36 w 123"/>
                <a:gd name="T33" fmla="*/ 24 h 93"/>
                <a:gd name="T34" fmla="*/ 35 w 123"/>
                <a:gd name="T35" fmla="*/ 25 h 93"/>
                <a:gd name="T36" fmla="*/ 34 w 123"/>
                <a:gd name="T37" fmla="*/ 26 h 93"/>
                <a:gd name="T38" fmla="*/ 41 w 123"/>
                <a:gd name="T39" fmla="*/ 24 h 93"/>
                <a:gd name="T40" fmla="*/ 50 w 123"/>
                <a:gd name="T41" fmla="*/ 21 h 93"/>
                <a:gd name="T42" fmla="*/ 50 w 123"/>
                <a:gd name="T43" fmla="*/ 18 h 93"/>
                <a:gd name="T44" fmla="*/ 61 w 123"/>
                <a:gd name="T45" fmla="*/ 21 h 93"/>
                <a:gd name="T46" fmla="*/ 69 w 123"/>
                <a:gd name="T47" fmla="*/ 28 h 93"/>
                <a:gd name="T48" fmla="*/ 74 w 123"/>
                <a:gd name="T49" fmla="*/ 30 h 93"/>
                <a:gd name="T50" fmla="*/ 77 w 123"/>
                <a:gd name="T51" fmla="*/ 36 h 93"/>
                <a:gd name="T52" fmla="*/ 76 w 123"/>
                <a:gd name="T53" fmla="*/ 48 h 93"/>
                <a:gd name="T54" fmla="*/ 80 w 123"/>
                <a:gd name="T55" fmla="*/ 54 h 93"/>
                <a:gd name="T56" fmla="*/ 79 w 123"/>
                <a:gd name="T57" fmla="*/ 50 h 93"/>
                <a:gd name="T58" fmla="*/ 82 w 123"/>
                <a:gd name="T59" fmla="*/ 51 h 93"/>
                <a:gd name="T60" fmla="*/ 83 w 123"/>
                <a:gd name="T61" fmla="*/ 50 h 93"/>
                <a:gd name="T62" fmla="*/ 83 w 123"/>
                <a:gd name="T63" fmla="*/ 53 h 93"/>
                <a:gd name="T64" fmla="*/ 80 w 123"/>
                <a:gd name="T65" fmla="*/ 57 h 93"/>
                <a:gd name="T66" fmla="*/ 83 w 123"/>
                <a:gd name="T67" fmla="*/ 61 h 93"/>
                <a:gd name="T68" fmla="*/ 89 w 123"/>
                <a:gd name="T69" fmla="*/ 68 h 93"/>
                <a:gd name="T70" fmla="*/ 91 w 123"/>
                <a:gd name="T71" fmla="*/ 69 h 93"/>
                <a:gd name="T72" fmla="*/ 94 w 123"/>
                <a:gd name="T73" fmla="*/ 74 h 93"/>
                <a:gd name="T74" fmla="*/ 99 w 123"/>
                <a:gd name="T75" fmla="*/ 82 h 93"/>
                <a:gd name="T76" fmla="*/ 108 w 123"/>
                <a:gd name="T77" fmla="*/ 88 h 93"/>
                <a:gd name="T78" fmla="*/ 111 w 123"/>
                <a:gd name="T79" fmla="*/ 90 h 93"/>
                <a:gd name="T80" fmla="*/ 110 w 123"/>
                <a:gd name="T81" fmla="*/ 91 h 93"/>
                <a:gd name="T82" fmla="*/ 109 w 123"/>
                <a:gd name="T83" fmla="*/ 92 h 93"/>
                <a:gd name="T84" fmla="*/ 113 w 123"/>
                <a:gd name="T85" fmla="*/ 92 h 93"/>
                <a:gd name="T86" fmla="*/ 121 w 123"/>
                <a:gd name="T87" fmla="*/ 88 h 93"/>
                <a:gd name="T88" fmla="*/ 121 w 123"/>
                <a:gd name="T89" fmla="*/ 82 h 93"/>
                <a:gd name="T90" fmla="*/ 122 w 123"/>
                <a:gd name="T91" fmla="*/ 74 h 93"/>
                <a:gd name="T92" fmla="*/ 121 w 123"/>
                <a:gd name="T93" fmla="*/ 61 h 93"/>
                <a:gd name="T94" fmla="*/ 113 w 123"/>
                <a:gd name="T95" fmla="*/ 48 h 93"/>
                <a:gd name="T96" fmla="*/ 110 w 123"/>
                <a:gd name="T97" fmla="*/ 43 h 93"/>
                <a:gd name="T98" fmla="*/ 110 w 123"/>
                <a:gd name="T99" fmla="*/ 38 h 93"/>
                <a:gd name="T100" fmla="*/ 103 w 123"/>
                <a:gd name="T101" fmla="*/ 29 h 93"/>
                <a:gd name="T102" fmla="*/ 99 w 123"/>
                <a:gd name="T103" fmla="*/ 24 h 93"/>
                <a:gd name="T104" fmla="*/ 92 w 123"/>
                <a:gd name="T105" fmla="*/ 8 h 93"/>
                <a:gd name="T106" fmla="*/ 90 w 123"/>
                <a:gd name="T107" fmla="*/ 6 h 93"/>
                <a:gd name="T108" fmla="*/ 88 w 123"/>
                <a:gd name="T109" fmla="*/ 1 h 93"/>
                <a:gd name="T110" fmla="*/ 82 w 123"/>
                <a:gd name="T111" fmla="*/ 1 h 93"/>
                <a:gd name="T112" fmla="*/ 82 w 123"/>
                <a:gd name="T113" fmla="*/ 7 h 93"/>
                <a:gd name="T114" fmla="*/ 80 w 123"/>
                <a:gd name="T115" fmla="*/ 8 h 93"/>
                <a:gd name="T116" fmla="*/ 39 w 123"/>
                <a:gd name="T117" fmla="*/ 7 h 93"/>
                <a:gd name="T118" fmla="*/ 38 w 123"/>
                <a:gd name="T119" fmla="*/ 3 h 93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23"/>
                <a:gd name="T181" fmla="*/ 0 h 93"/>
                <a:gd name="T182" fmla="*/ 123 w 123"/>
                <a:gd name="T183" fmla="*/ 93 h 93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23" h="93">
                  <a:moveTo>
                    <a:pt x="38" y="3"/>
                  </a:moveTo>
                  <a:lnTo>
                    <a:pt x="0" y="7"/>
                  </a:lnTo>
                  <a:lnTo>
                    <a:pt x="0" y="8"/>
                  </a:lnTo>
                  <a:lnTo>
                    <a:pt x="0" y="9"/>
                  </a:lnTo>
                  <a:lnTo>
                    <a:pt x="0" y="10"/>
                  </a:lnTo>
                  <a:lnTo>
                    <a:pt x="1" y="12"/>
                  </a:lnTo>
                  <a:lnTo>
                    <a:pt x="2" y="12"/>
                  </a:lnTo>
                  <a:lnTo>
                    <a:pt x="4" y="13"/>
                  </a:lnTo>
                  <a:lnTo>
                    <a:pt x="4" y="14"/>
                  </a:lnTo>
                  <a:lnTo>
                    <a:pt x="3" y="15"/>
                  </a:lnTo>
                  <a:lnTo>
                    <a:pt x="3" y="16"/>
                  </a:lnTo>
                  <a:lnTo>
                    <a:pt x="4" y="16"/>
                  </a:lnTo>
                  <a:lnTo>
                    <a:pt x="4" y="17"/>
                  </a:lnTo>
                  <a:lnTo>
                    <a:pt x="3" y="18"/>
                  </a:lnTo>
                  <a:lnTo>
                    <a:pt x="3" y="19"/>
                  </a:lnTo>
                  <a:lnTo>
                    <a:pt x="4" y="19"/>
                  </a:lnTo>
                  <a:lnTo>
                    <a:pt x="6" y="18"/>
                  </a:lnTo>
                  <a:lnTo>
                    <a:pt x="7" y="18"/>
                  </a:lnTo>
                  <a:lnTo>
                    <a:pt x="7" y="16"/>
                  </a:lnTo>
                  <a:lnTo>
                    <a:pt x="8" y="15"/>
                  </a:lnTo>
                  <a:lnTo>
                    <a:pt x="9" y="15"/>
                  </a:lnTo>
                  <a:lnTo>
                    <a:pt x="10" y="15"/>
                  </a:lnTo>
                  <a:lnTo>
                    <a:pt x="10" y="16"/>
                  </a:lnTo>
                  <a:lnTo>
                    <a:pt x="9" y="17"/>
                  </a:lnTo>
                  <a:lnTo>
                    <a:pt x="10" y="17"/>
                  </a:lnTo>
                  <a:lnTo>
                    <a:pt x="12" y="16"/>
                  </a:lnTo>
                  <a:lnTo>
                    <a:pt x="19" y="14"/>
                  </a:lnTo>
                  <a:lnTo>
                    <a:pt x="20" y="14"/>
                  </a:lnTo>
                  <a:lnTo>
                    <a:pt x="20" y="15"/>
                  </a:lnTo>
                  <a:lnTo>
                    <a:pt x="19" y="16"/>
                  </a:lnTo>
                  <a:lnTo>
                    <a:pt x="22" y="16"/>
                  </a:lnTo>
                  <a:lnTo>
                    <a:pt x="25" y="17"/>
                  </a:lnTo>
                  <a:lnTo>
                    <a:pt x="28" y="19"/>
                  </a:lnTo>
                  <a:lnTo>
                    <a:pt x="29" y="19"/>
                  </a:lnTo>
                  <a:lnTo>
                    <a:pt x="29" y="18"/>
                  </a:lnTo>
                  <a:lnTo>
                    <a:pt x="30" y="18"/>
                  </a:lnTo>
                  <a:lnTo>
                    <a:pt x="31" y="19"/>
                  </a:lnTo>
                  <a:lnTo>
                    <a:pt x="32" y="19"/>
                  </a:lnTo>
                  <a:lnTo>
                    <a:pt x="32" y="20"/>
                  </a:lnTo>
                  <a:lnTo>
                    <a:pt x="31" y="20"/>
                  </a:lnTo>
                  <a:lnTo>
                    <a:pt x="32" y="20"/>
                  </a:lnTo>
                  <a:lnTo>
                    <a:pt x="36" y="23"/>
                  </a:lnTo>
                  <a:lnTo>
                    <a:pt x="36" y="24"/>
                  </a:lnTo>
                  <a:lnTo>
                    <a:pt x="36" y="25"/>
                  </a:lnTo>
                  <a:lnTo>
                    <a:pt x="35" y="26"/>
                  </a:lnTo>
                  <a:lnTo>
                    <a:pt x="35" y="25"/>
                  </a:lnTo>
                  <a:lnTo>
                    <a:pt x="34" y="25"/>
                  </a:lnTo>
                  <a:lnTo>
                    <a:pt x="34" y="26"/>
                  </a:lnTo>
                  <a:lnTo>
                    <a:pt x="35" y="27"/>
                  </a:lnTo>
                  <a:lnTo>
                    <a:pt x="40" y="25"/>
                  </a:lnTo>
                  <a:lnTo>
                    <a:pt x="41" y="24"/>
                  </a:lnTo>
                  <a:lnTo>
                    <a:pt x="43" y="24"/>
                  </a:lnTo>
                  <a:lnTo>
                    <a:pt x="47" y="21"/>
                  </a:lnTo>
                  <a:lnTo>
                    <a:pt x="50" y="21"/>
                  </a:lnTo>
                  <a:lnTo>
                    <a:pt x="50" y="20"/>
                  </a:lnTo>
                  <a:lnTo>
                    <a:pt x="49" y="19"/>
                  </a:lnTo>
                  <a:lnTo>
                    <a:pt x="50" y="18"/>
                  </a:lnTo>
                  <a:lnTo>
                    <a:pt x="55" y="17"/>
                  </a:lnTo>
                  <a:lnTo>
                    <a:pt x="61" y="20"/>
                  </a:lnTo>
                  <a:lnTo>
                    <a:pt x="61" y="21"/>
                  </a:lnTo>
                  <a:lnTo>
                    <a:pt x="63" y="23"/>
                  </a:lnTo>
                  <a:lnTo>
                    <a:pt x="65" y="25"/>
                  </a:lnTo>
                  <a:lnTo>
                    <a:pt x="69" y="28"/>
                  </a:lnTo>
                  <a:lnTo>
                    <a:pt x="69" y="29"/>
                  </a:lnTo>
                  <a:lnTo>
                    <a:pt x="71" y="30"/>
                  </a:lnTo>
                  <a:lnTo>
                    <a:pt x="74" y="30"/>
                  </a:lnTo>
                  <a:lnTo>
                    <a:pt x="76" y="34"/>
                  </a:lnTo>
                  <a:lnTo>
                    <a:pt x="77" y="35"/>
                  </a:lnTo>
                  <a:lnTo>
                    <a:pt x="77" y="36"/>
                  </a:lnTo>
                  <a:lnTo>
                    <a:pt x="78" y="39"/>
                  </a:lnTo>
                  <a:lnTo>
                    <a:pt x="77" y="43"/>
                  </a:lnTo>
                  <a:lnTo>
                    <a:pt x="76" y="48"/>
                  </a:lnTo>
                  <a:lnTo>
                    <a:pt x="76" y="51"/>
                  </a:lnTo>
                  <a:lnTo>
                    <a:pt x="77" y="53"/>
                  </a:lnTo>
                  <a:lnTo>
                    <a:pt x="80" y="54"/>
                  </a:lnTo>
                  <a:lnTo>
                    <a:pt x="80" y="53"/>
                  </a:lnTo>
                  <a:lnTo>
                    <a:pt x="80" y="52"/>
                  </a:lnTo>
                  <a:lnTo>
                    <a:pt x="79" y="50"/>
                  </a:lnTo>
                  <a:lnTo>
                    <a:pt x="79" y="49"/>
                  </a:lnTo>
                  <a:lnTo>
                    <a:pt x="80" y="49"/>
                  </a:lnTo>
                  <a:lnTo>
                    <a:pt x="82" y="51"/>
                  </a:lnTo>
                  <a:lnTo>
                    <a:pt x="82" y="50"/>
                  </a:lnTo>
                  <a:lnTo>
                    <a:pt x="83" y="50"/>
                  </a:lnTo>
                  <a:lnTo>
                    <a:pt x="84" y="51"/>
                  </a:lnTo>
                  <a:lnTo>
                    <a:pt x="83" y="52"/>
                  </a:lnTo>
                  <a:lnTo>
                    <a:pt x="83" y="53"/>
                  </a:lnTo>
                  <a:lnTo>
                    <a:pt x="82" y="54"/>
                  </a:lnTo>
                  <a:lnTo>
                    <a:pt x="81" y="57"/>
                  </a:lnTo>
                  <a:lnTo>
                    <a:pt x="80" y="57"/>
                  </a:lnTo>
                  <a:lnTo>
                    <a:pt x="80" y="59"/>
                  </a:lnTo>
                  <a:lnTo>
                    <a:pt x="81" y="59"/>
                  </a:lnTo>
                  <a:lnTo>
                    <a:pt x="83" y="61"/>
                  </a:lnTo>
                  <a:lnTo>
                    <a:pt x="85" y="66"/>
                  </a:lnTo>
                  <a:lnTo>
                    <a:pt x="89" y="68"/>
                  </a:lnTo>
                  <a:lnTo>
                    <a:pt x="89" y="67"/>
                  </a:lnTo>
                  <a:lnTo>
                    <a:pt x="90" y="67"/>
                  </a:lnTo>
                  <a:lnTo>
                    <a:pt x="91" y="69"/>
                  </a:lnTo>
                  <a:lnTo>
                    <a:pt x="91" y="70"/>
                  </a:lnTo>
                  <a:lnTo>
                    <a:pt x="92" y="73"/>
                  </a:lnTo>
                  <a:lnTo>
                    <a:pt x="94" y="74"/>
                  </a:lnTo>
                  <a:lnTo>
                    <a:pt x="95" y="74"/>
                  </a:lnTo>
                  <a:lnTo>
                    <a:pt x="98" y="81"/>
                  </a:lnTo>
                  <a:lnTo>
                    <a:pt x="99" y="82"/>
                  </a:lnTo>
                  <a:lnTo>
                    <a:pt x="102" y="83"/>
                  </a:lnTo>
                  <a:lnTo>
                    <a:pt x="104" y="83"/>
                  </a:lnTo>
                  <a:lnTo>
                    <a:pt x="108" y="88"/>
                  </a:lnTo>
                  <a:lnTo>
                    <a:pt x="110" y="90"/>
                  </a:lnTo>
                  <a:lnTo>
                    <a:pt x="111" y="90"/>
                  </a:lnTo>
                  <a:lnTo>
                    <a:pt x="111" y="91"/>
                  </a:lnTo>
                  <a:lnTo>
                    <a:pt x="110" y="91"/>
                  </a:lnTo>
                  <a:lnTo>
                    <a:pt x="109" y="91"/>
                  </a:lnTo>
                  <a:lnTo>
                    <a:pt x="109" y="92"/>
                  </a:lnTo>
                  <a:lnTo>
                    <a:pt x="110" y="93"/>
                  </a:lnTo>
                  <a:lnTo>
                    <a:pt x="112" y="93"/>
                  </a:lnTo>
                  <a:lnTo>
                    <a:pt x="113" y="92"/>
                  </a:lnTo>
                  <a:lnTo>
                    <a:pt x="114" y="92"/>
                  </a:lnTo>
                  <a:lnTo>
                    <a:pt x="120" y="90"/>
                  </a:lnTo>
                  <a:lnTo>
                    <a:pt x="121" y="88"/>
                  </a:lnTo>
                  <a:lnTo>
                    <a:pt x="121" y="87"/>
                  </a:lnTo>
                  <a:lnTo>
                    <a:pt x="121" y="84"/>
                  </a:lnTo>
                  <a:lnTo>
                    <a:pt x="121" y="82"/>
                  </a:lnTo>
                  <a:lnTo>
                    <a:pt x="122" y="79"/>
                  </a:lnTo>
                  <a:lnTo>
                    <a:pt x="123" y="80"/>
                  </a:lnTo>
                  <a:lnTo>
                    <a:pt x="122" y="74"/>
                  </a:lnTo>
                  <a:lnTo>
                    <a:pt x="122" y="71"/>
                  </a:lnTo>
                  <a:lnTo>
                    <a:pt x="122" y="66"/>
                  </a:lnTo>
                  <a:lnTo>
                    <a:pt x="121" y="61"/>
                  </a:lnTo>
                  <a:lnTo>
                    <a:pt x="120" y="60"/>
                  </a:lnTo>
                  <a:lnTo>
                    <a:pt x="116" y="54"/>
                  </a:lnTo>
                  <a:lnTo>
                    <a:pt x="113" y="48"/>
                  </a:lnTo>
                  <a:lnTo>
                    <a:pt x="110" y="44"/>
                  </a:lnTo>
                  <a:lnTo>
                    <a:pt x="110" y="43"/>
                  </a:lnTo>
                  <a:lnTo>
                    <a:pt x="109" y="40"/>
                  </a:lnTo>
                  <a:lnTo>
                    <a:pt x="109" y="39"/>
                  </a:lnTo>
                  <a:lnTo>
                    <a:pt x="110" y="38"/>
                  </a:lnTo>
                  <a:lnTo>
                    <a:pt x="110" y="37"/>
                  </a:lnTo>
                  <a:lnTo>
                    <a:pt x="106" y="31"/>
                  </a:lnTo>
                  <a:lnTo>
                    <a:pt x="103" y="29"/>
                  </a:lnTo>
                  <a:lnTo>
                    <a:pt x="102" y="28"/>
                  </a:lnTo>
                  <a:lnTo>
                    <a:pt x="101" y="27"/>
                  </a:lnTo>
                  <a:lnTo>
                    <a:pt x="99" y="24"/>
                  </a:lnTo>
                  <a:lnTo>
                    <a:pt x="95" y="17"/>
                  </a:lnTo>
                  <a:lnTo>
                    <a:pt x="94" y="14"/>
                  </a:lnTo>
                  <a:lnTo>
                    <a:pt x="92" y="8"/>
                  </a:lnTo>
                  <a:lnTo>
                    <a:pt x="92" y="7"/>
                  </a:lnTo>
                  <a:lnTo>
                    <a:pt x="91" y="7"/>
                  </a:lnTo>
                  <a:lnTo>
                    <a:pt x="90" y="6"/>
                  </a:lnTo>
                  <a:lnTo>
                    <a:pt x="90" y="2"/>
                  </a:lnTo>
                  <a:lnTo>
                    <a:pt x="89" y="1"/>
                  </a:lnTo>
                  <a:lnTo>
                    <a:pt x="88" y="1"/>
                  </a:lnTo>
                  <a:lnTo>
                    <a:pt x="86" y="1"/>
                  </a:lnTo>
                  <a:lnTo>
                    <a:pt x="83" y="0"/>
                  </a:lnTo>
                  <a:lnTo>
                    <a:pt x="82" y="1"/>
                  </a:lnTo>
                  <a:lnTo>
                    <a:pt x="82" y="2"/>
                  </a:lnTo>
                  <a:lnTo>
                    <a:pt x="81" y="3"/>
                  </a:lnTo>
                  <a:lnTo>
                    <a:pt x="82" y="7"/>
                  </a:lnTo>
                  <a:lnTo>
                    <a:pt x="82" y="9"/>
                  </a:lnTo>
                  <a:lnTo>
                    <a:pt x="80" y="8"/>
                  </a:lnTo>
                  <a:lnTo>
                    <a:pt x="79" y="6"/>
                  </a:lnTo>
                  <a:lnTo>
                    <a:pt x="40" y="8"/>
                  </a:lnTo>
                  <a:lnTo>
                    <a:pt x="39" y="7"/>
                  </a:lnTo>
                  <a:lnTo>
                    <a:pt x="39" y="6"/>
                  </a:lnTo>
                  <a:lnTo>
                    <a:pt x="38" y="4"/>
                  </a:lnTo>
                  <a:lnTo>
                    <a:pt x="38" y="3"/>
                  </a:lnTo>
                  <a:close/>
                </a:path>
              </a:pathLst>
            </a:custGeom>
            <a:solidFill>
              <a:srgbClr val="FAF400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2476" name="Freeform 13"/>
            <p:cNvSpPr>
              <a:spLocks/>
            </p:cNvSpPr>
            <p:nvPr/>
          </p:nvSpPr>
          <p:spPr bwMode="auto">
            <a:xfrm>
              <a:off x="2368550" y="2562225"/>
              <a:ext cx="877888" cy="1423988"/>
            </a:xfrm>
            <a:custGeom>
              <a:avLst/>
              <a:gdLst>
                <a:gd name="T0" fmla="*/ 61 w 108"/>
                <a:gd name="T1" fmla="*/ 179 h 184"/>
                <a:gd name="T2" fmla="*/ 61 w 108"/>
                <a:gd name="T3" fmla="*/ 177 h 184"/>
                <a:gd name="T4" fmla="*/ 60 w 108"/>
                <a:gd name="T5" fmla="*/ 175 h 184"/>
                <a:gd name="T6" fmla="*/ 57 w 108"/>
                <a:gd name="T7" fmla="*/ 163 h 184"/>
                <a:gd name="T8" fmla="*/ 50 w 108"/>
                <a:gd name="T9" fmla="*/ 156 h 184"/>
                <a:gd name="T10" fmla="*/ 48 w 108"/>
                <a:gd name="T11" fmla="*/ 153 h 184"/>
                <a:gd name="T12" fmla="*/ 46 w 108"/>
                <a:gd name="T13" fmla="*/ 150 h 184"/>
                <a:gd name="T14" fmla="*/ 39 w 108"/>
                <a:gd name="T15" fmla="*/ 147 h 184"/>
                <a:gd name="T16" fmla="*/ 33 w 108"/>
                <a:gd name="T17" fmla="*/ 141 h 184"/>
                <a:gd name="T18" fmla="*/ 22 w 108"/>
                <a:gd name="T19" fmla="*/ 136 h 184"/>
                <a:gd name="T20" fmla="*/ 22 w 108"/>
                <a:gd name="T21" fmla="*/ 132 h 184"/>
                <a:gd name="T22" fmla="*/ 23 w 108"/>
                <a:gd name="T23" fmla="*/ 127 h 184"/>
                <a:gd name="T24" fmla="*/ 21 w 108"/>
                <a:gd name="T25" fmla="*/ 122 h 184"/>
                <a:gd name="T26" fmla="*/ 22 w 108"/>
                <a:gd name="T27" fmla="*/ 120 h 184"/>
                <a:gd name="T28" fmla="*/ 16 w 108"/>
                <a:gd name="T29" fmla="*/ 109 h 184"/>
                <a:gd name="T30" fmla="*/ 12 w 108"/>
                <a:gd name="T31" fmla="*/ 102 h 184"/>
                <a:gd name="T32" fmla="*/ 14 w 108"/>
                <a:gd name="T33" fmla="*/ 96 h 184"/>
                <a:gd name="T34" fmla="*/ 14 w 108"/>
                <a:gd name="T35" fmla="*/ 91 h 184"/>
                <a:gd name="T36" fmla="*/ 9 w 108"/>
                <a:gd name="T37" fmla="*/ 86 h 184"/>
                <a:gd name="T38" fmla="*/ 9 w 108"/>
                <a:gd name="T39" fmla="*/ 78 h 184"/>
                <a:gd name="T40" fmla="*/ 11 w 108"/>
                <a:gd name="T41" fmla="*/ 75 h 184"/>
                <a:gd name="T42" fmla="*/ 12 w 108"/>
                <a:gd name="T43" fmla="*/ 79 h 184"/>
                <a:gd name="T44" fmla="*/ 15 w 108"/>
                <a:gd name="T45" fmla="*/ 78 h 184"/>
                <a:gd name="T46" fmla="*/ 14 w 108"/>
                <a:gd name="T47" fmla="*/ 71 h 184"/>
                <a:gd name="T48" fmla="*/ 12 w 108"/>
                <a:gd name="T49" fmla="*/ 73 h 184"/>
                <a:gd name="T50" fmla="*/ 7 w 108"/>
                <a:gd name="T51" fmla="*/ 70 h 184"/>
                <a:gd name="T52" fmla="*/ 6 w 108"/>
                <a:gd name="T53" fmla="*/ 61 h 184"/>
                <a:gd name="T54" fmla="*/ 1 w 108"/>
                <a:gd name="T55" fmla="*/ 51 h 184"/>
                <a:gd name="T56" fmla="*/ 1 w 108"/>
                <a:gd name="T57" fmla="*/ 46 h 184"/>
                <a:gd name="T58" fmla="*/ 4 w 108"/>
                <a:gd name="T59" fmla="*/ 40 h 184"/>
                <a:gd name="T60" fmla="*/ 2 w 108"/>
                <a:gd name="T61" fmla="*/ 32 h 184"/>
                <a:gd name="T62" fmla="*/ 0 w 108"/>
                <a:gd name="T63" fmla="*/ 28 h 184"/>
                <a:gd name="T64" fmla="*/ 0 w 108"/>
                <a:gd name="T65" fmla="*/ 24 h 184"/>
                <a:gd name="T66" fmla="*/ 6 w 108"/>
                <a:gd name="T67" fmla="*/ 15 h 184"/>
                <a:gd name="T68" fmla="*/ 9 w 108"/>
                <a:gd name="T69" fmla="*/ 10 h 184"/>
                <a:gd name="T70" fmla="*/ 9 w 108"/>
                <a:gd name="T71" fmla="*/ 1 h 184"/>
                <a:gd name="T72" fmla="*/ 48 w 108"/>
                <a:gd name="T73" fmla="*/ 64 h 184"/>
                <a:gd name="T74" fmla="*/ 104 w 108"/>
                <a:gd name="T75" fmla="*/ 149 h 184"/>
                <a:gd name="T76" fmla="*/ 105 w 108"/>
                <a:gd name="T77" fmla="*/ 153 h 184"/>
                <a:gd name="T78" fmla="*/ 106 w 108"/>
                <a:gd name="T79" fmla="*/ 157 h 184"/>
                <a:gd name="T80" fmla="*/ 107 w 108"/>
                <a:gd name="T81" fmla="*/ 160 h 184"/>
                <a:gd name="T82" fmla="*/ 103 w 108"/>
                <a:gd name="T83" fmla="*/ 162 h 184"/>
                <a:gd name="T84" fmla="*/ 98 w 108"/>
                <a:gd name="T85" fmla="*/ 172 h 184"/>
                <a:gd name="T86" fmla="*/ 97 w 108"/>
                <a:gd name="T87" fmla="*/ 174 h 184"/>
                <a:gd name="T88" fmla="*/ 96 w 108"/>
                <a:gd name="T89" fmla="*/ 178 h 184"/>
                <a:gd name="T90" fmla="*/ 98 w 108"/>
                <a:gd name="T91" fmla="*/ 181 h 184"/>
                <a:gd name="T92" fmla="*/ 96 w 108"/>
                <a:gd name="T93" fmla="*/ 184 h 184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08"/>
                <a:gd name="T142" fmla="*/ 0 h 184"/>
                <a:gd name="T143" fmla="*/ 108 w 108"/>
                <a:gd name="T144" fmla="*/ 184 h 184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08" h="184">
                  <a:moveTo>
                    <a:pt x="94" y="183"/>
                  </a:moveTo>
                  <a:lnTo>
                    <a:pt x="61" y="180"/>
                  </a:lnTo>
                  <a:lnTo>
                    <a:pt x="61" y="179"/>
                  </a:lnTo>
                  <a:lnTo>
                    <a:pt x="60" y="178"/>
                  </a:lnTo>
                  <a:lnTo>
                    <a:pt x="60" y="177"/>
                  </a:lnTo>
                  <a:lnTo>
                    <a:pt x="61" y="177"/>
                  </a:lnTo>
                  <a:lnTo>
                    <a:pt x="60" y="176"/>
                  </a:lnTo>
                  <a:lnTo>
                    <a:pt x="60" y="175"/>
                  </a:lnTo>
                  <a:lnTo>
                    <a:pt x="60" y="174"/>
                  </a:lnTo>
                  <a:lnTo>
                    <a:pt x="60" y="169"/>
                  </a:lnTo>
                  <a:lnTo>
                    <a:pt x="57" y="163"/>
                  </a:lnTo>
                  <a:lnTo>
                    <a:pt x="55" y="161"/>
                  </a:lnTo>
                  <a:lnTo>
                    <a:pt x="54" y="159"/>
                  </a:lnTo>
                  <a:lnTo>
                    <a:pt x="50" y="156"/>
                  </a:lnTo>
                  <a:lnTo>
                    <a:pt x="48" y="156"/>
                  </a:lnTo>
                  <a:lnTo>
                    <a:pt x="47" y="155"/>
                  </a:lnTo>
                  <a:lnTo>
                    <a:pt x="48" y="153"/>
                  </a:lnTo>
                  <a:lnTo>
                    <a:pt x="48" y="152"/>
                  </a:lnTo>
                  <a:lnTo>
                    <a:pt x="48" y="151"/>
                  </a:lnTo>
                  <a:lnTo>
                    <a:pt x="46" y="150"/>
                  </a:lnTo>
                  <a:lnTo>
                    <a:pt x="43" y="149"/>
                  </a:lnTo>
                  <a:lnTo>
                    <a:pt x="41" y="149"/>
                  </a:lnTo>
                  <a:lnTo>
                    <a:pt x="39" y="147"/>
                  </a:lnTo>
                  <a:lnTo>
                    <a:pt x="37" y="143"/>
                  </a:lnTo>
                  <a:lnTo>
                    <a:pt x="35" y="141"/>
                  </a:lnTo>
                  <a:lnTo>
                    <a:pt x="33" y="141"/>
                  </a:lnTo>
                  <a:lnTo>
                    <a:pt x="27" y="138"/>
                  </a:lnTo>
                  <a:lnTo>
                    <a:pt x="25" y="138"/>
                  </a:lnTo>
                  <a:lnTo>
                    <a:pt x="22" y="136"/>
                  </a:lnTo>
                  <a:lnTo>
                    <a:pt x="21" y="135"/>
                  </a:lnTo>
                  <a:lnTo>
                    <a:pt x="21" y="133"/>
                  </a:lnTo>
                  <a:lnTo>
                    <a:pt x="22" y="132"/>
                  </a:lnTo>
                  <a:lnTo>
                    <a:pt x="22" y="129"/>
                  </a:lnTo>
                  <a:lnTo>
                    <a:pt x="23" y="128"/>
                  </a:lnTo>
                  <a:lnTo>
                    <a:pt x="23" y="127"/>
                  </a:lnTo>
                  <a:lnTo>
                    <a:pt x="22" y="124"/>
                  </a:lnTo>
                  <a:lnTo>
                    <a:pt x="21" y="124"/>
                  </a:lnTo>
                  <a:lnTo>
                    <a:pt x="21" y="122"/>
                  </a:lnTo>
                  <a:lnTo>
                    <a:pt x="21" y="121"/>
                  </a:lnTo>
                  <a:lnTo>
                    <a:pt x="22" y="120"/>
                  </a:lnTo>
                  <a:lnTo>
                    <a:pt x="20" y="118"/>
                  </a:lnTo>
                  <a:lnTo>
                    <a:pt x="16" y="111"/>
                  </a:lnTo>
                  <a:lnTo>
                    <a:pt x="16" y="109"/>
                  </a:lnTo>
                  <a:lnTo>
                    <a:pt x="15" y="107"/>
                  </a:lnTo>
                  <a:lnTo>
                    <a:pt x="15" y="106"/>
                  </a:lnTo>
                  <a:lnTo>
                    <a:pt x="12" y="102"/>
                  </a:lnTo>
                  <a:lnTo>
                    <a:pt x="12" y="97"/>
                  </a:lnTo>
                  <a:lnTo>
                    <a:pt x="13" y="96"/>
                  </a:lnTo>
                  <a:lnTo>
                    <a:pt x="14" y="96"/>
                  </a:lnTo>
                  <a:lnTo>
                    <a:pt x="15" y="95"/>
                  </a:lnTo>
                  <a:lnTo>
                    <a:pt x="15" y="92"/>
                  </a:lnTo>
                  <a:lnTo>
                    <a:pt x="14" y="91"/>
                  </a:lnTo>
                  <a:lnTo>
                    <a:pt x="12" y="90"/>
                  </a:lnTo>
                  <a:lnTo>
                    <a:pt x="10" y="88"/>
                  </a:lnTo>
                  <a:lnTo>
                    <a:pt x="9" y="86"/>
                  </a:lnTo>
                  <a:lnTo>
                    <a:pt x="9" y="80"/>
                  </a:lnTo>
                  <a:lnTo>
                    <a:pt x="10" y="79"/>
                  </a:lnTo>
                  <a:lnTo>
                    <a:pt x="9" y="78"/>
                  </a:lnTo>
                  <a:lnTo>
                    <a:pt x="10" y="78"/>
                  </a:lnTo>
                  <a:lnTo>
                    <a:pt x="10" y="75"/>
                  </a:lnTo>
                  <a:lnTo>
                    <a:pt x="11" y="75"/>
                  </a:lnTo>
                  <a:lnTo>
                    <a:pt x="12" y="76"/>
                  </a:lnTo>
                  <a:lnTo>
                    <a:pt x="12" y="78"/>
                  </a:lnTo>
                  <a:lnTo>
                    <a:pt x="12" y="79"/>
                  </a:lnTo>
                  <a:lnTo>
                    <a:pt x="14" y="80"/>
                  </a:lnTo>
                  <a:lnTo>
                    <a:pt x="14" y="79"/>
                  </a:lnTo>
                  <a:lnTo>
                    <a:pt x="15" y="78"/>
                  </a:lnTo>
                  <a:lnTo>
                    <a:pt x="14" y="75"/>
                  </a:lnTo>
                  <a:lnTo>
                    <a:pt x="13" y="73"/>
                  </a:lnTo>
                  <a:lnTo>
                    <a:pt x="14" y="71"/>
                  </a:lnTo>
                  <a:lnTo>
                    <a:pt x="13" y="70"/>
                  </a:lnTo>
                  <a:lnTo>
                    <a:pt x="12" y="72"/>
                  </a:lnTo>
                  <a:lnTo>
                    <a:pt x="12" y="73"/>
                  </a:lnTo>
                  <a:lnTo>
                    <a:pt x="11" y="74"/>
                  </a:lnTo>
                  <a:lnTo>
                    <a:pt x="9" y="73"/>
                  </a:lnTo>
                  <a:lnTo>
                    <a:pt x="7" y="70"/>
                  </a:lnTo>
                  <a:lnTo>
                    <a:pt x="5" y="69"/>
                  </a:lnTo>
                  <a:lnTo>
                    <a:pt x="6" y="68"/>
                  </a:lnTo>
                  <a:lnTo>
                    <a:pt x="6" y="61"/>
                  </a:lnTo>
                  <a:lnTo>
                    <a:pt x="4" y="59"/>
                  </a:lnTo>
                  <a:lnTo>
                    <a:pt x="3" y="56"/>
                  </a:lnTo>
                  <a:lnTo>
                    <a:pt x="1" y="51"/>
                  </a:lnTo>
                  <a:lnTo>
                    <a:pt x="2" y="49"/>
                  </a:lnTo>
                  <a:lnTo>
                    <a:pt x="1" y="48"/>
                  </a:lnTo>
                  <a:lnTo>
                    <a:pt x="1" y="46"/>
                  </a:lnTo>
                  <a:lnTo>
                    <a:pt x="2" y="43"/>
                  </a:lnTo>
                  <a:lnTo>
                    <a:pt x="3" y="41"/>
                  </a:lnTo>
                  <a:lnTo>
                    <a:pt x="4" y="40"/>
                  </a:lnTo>
                  <a:lnTo>
                    <a:pt x="3" y="36"/>
                  </a:lnTo>
                  <a:lnTo>
                    <a:pt x="2" y="33"/>
                  </a:lnTo>
                  <a:lnTo>
                    <a:pt x="2" y="32"/>
                  </a:lnTo>
                  <a:lnTo>
                    <a:pt x="1" y="31"/>
                  </a:lnTo>
                  <a:lnTo>
                    <a:pt x="0" y="30"/>
                  </a:lnTo>
                  <a:lnTo>
                    <a:pt x="0" y="28"/>
                  </a:lnTo>
                  <a:lnTo>
                    <a:pt x="0" y="26"/>
                  </a:lnTo>
                  <a:lnTo>
                    <a:pt x="0" y="24"/>
                  </a:lnTo>
                  <a:lnTo>
                    <a:pt x="2" y="21"/>
                  </a:lnTo>
                  <a:lnTo>
                    <a:pt x="6" y="16"/>
                  </a:lnTo>
                  <a:lnTo>
                    <a:pt x="6" y="15"/>
                  </a:lnTo>
                  <a:lnTo>
                    <a:pt x="7" y="13"/>
                  </a:lnTo>
                  <a:lnTo>
                    <a:pt x="8" y="12"/>
                  </a:lnTo>
                  <a:lnTo>
                    <a:pt x="9" y="10"/>
                  </a:lnTo>
                  <a:lnTo>
                    <a:pt x="9" y="5"/>
                  </a:lnTo>
                  <a:lnTo>
                    <a:pt x="8" y="3"/>
                  </a:lnTo>
                  <a:lnTo>
                    <a:pt x="9" y="1"/>
                  </a:lnTo>
                  <a:lnTo>
                    <a:pt x="10" y="0"/>
                  </a:lnTo>
                  <a:lnTo>
                    <a:pt x="61" y="13"/>
                  </a:lnTo>
                  <a:lnTo>
                    <a:pt x="48" y="64"/>
                  </a:lnTo>
                  <a:lnTo>
                    <a:pt x="104" y="146"/>
                  </a:lnTo>
                  <a:lnTo>
                    <a:pt x="104" y="148"/>
                  </a:lnTo>
                  <a:lnTo>
                    <a:pt x="104" y="149"/>
                  </a:lnTo>
                  <a:lnTo>
                    <a:pt x="104" y="150"/>
                  </a:lnTo>
                  <a:lnTo>
                    <a:pt x="105" y="152"/>
                  </a:lnTo>
                  <a:lnTo>
                    <a:pt x="105" y="153"/>
                  </a:lnTo>
                  <a:lnTo>
                    <a:pt x="105" y="155"/>
                  </a:lnTo>
                  <a:lnTo>
                    <a:pt x="106" y="157"/>
                  </a:lnTo>
                  <a:lnTo>
                    <a:pt x="107" y="158"/>
                  </a:lnTo>
                  <a:lnTo>
                    <a:pt x="108" y="160"/>
                  </a:lnTo>
                  <a:lnTo>
                    <a:pt x="107" y="160"/>
                  </a:lnTo>
                  <a:lnTo>
                    <a:pt x="105" y="161"/>
                  </a:lnTo>
                  <a:lnTo>
                    <a:pt x="103" y="162"/>
                  </a:lnTo>
                  <a:lnTo>
                    <a:pt x="102" y="164"/>
                  </a:lnTo>
                  <a:lnTo>
                    <a:pt x="100" y="169"/>
                  </a:lnTo>
                  <a:lnTo>
                    <a:pt x="98" y="172"/>
                  </a:lnTo>
                  <a:lnTo>
                    <a:pt x="96" y="172"/>
                  </a:lnTo>
                  <a:lnTo>
                    <a:pt x="96" y="173"/>
                  </a:lnTo>
                  <a:lnTo>
                    <a:pt x="97" y="174"/>
                  </a:lnTo>
                  <a:lnTo>
                    <a:pt x="96" y="175"/>
                  </a:lnTo>
                  <a:lnTo>
                    <a:pt x="96" y="177"/>
                  </a:lnTo>
                  <a:lnTo>
                    <a:pt x="96" y="178"/>
                  </a:lnTo>
                  <a:lnTo>
                    <a:pt x="98" y="180"/>
                  </a:lnTo>
                  <a:lnTo>
                    <a:pt x="99" y="181"/>
                  </a:lnTo>
                  <a:lnTo>
                    <a:pt x="98" y="181"/>
                  </a:lnTo>
                  <a:lnTo>
                    <a:pt x="98" y="183"/>
                  </a:lnTo>
                  <a:lnTo>
                    <a:pt x="97" y="184"/>
                  </a:lnTo>
                  <a:lnTo>
                    <a:pt x="96" y="184"/>
                  </a:lnTo>
                  <a:lnTo>
                    <a:pt x="94" y="183"/>
                  </a:lnTo>
                  <a:close/>
                </a:path>
              </a:pathLst>
            </a:custGeom>
            <a:solidFill>
              <a:srgbClr val="FAF400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2477" name="Freeform 14"/>
            <p:cNvSpPr>
              <a:spLocks/>
            </p:cNvSpPr>
            <p:nvPr/>
          </p:nvSpPr>
          <p:spPr bwMode="auto">
            <a:xfrm>
              <a:off x="3741738" y="2452688"/>
              <a:ext cx="766762" cy="604837"/>
            </a:xfrm>
            <a:custGeom>
              <a:avLst/>
              <a:gdLst>
                <a:gd name="T0" fmla="*/ 88 w 94"/>
                <a:gd name="T1" fmla="*/ 78 h 78"/>
                <a:gd name="T2" fmla="*/ 91 w 94"/>
                <a:gd name="T3" fmla="*/ 44 h 78"/>
                <a:gd name="T4" fmla="*/ 94 w 94"/>
                <a:gd name="T5" fmla="*/ 10 h 78"/>
                <a:gd name="T6" fmla="*/ 10 w 94"/>
                <a:gd name="T7" fmla="*/ 0 h 78"/>
                <a:gd name="T8" fmla="*/ 9 w 94"/>
                <a:gd name="T9" fmla="*/ 8 h 78"/>
                <a:gd name="T10" fmla="*/ 3 w 94"/>
                <a:gd name="T11" fmla="*/ 50 h 78"/>
                <a:gd name="T12" fmla="*/ 2 w 94"/>
                <a:gd name="T13" fmla="*/ 50 h 78"/>
                <a:gd name="T14" fmla="*/ 0 w 94"/>
                <a:gd name="T15" fmla="*/ 67 h 78"/>
                <a:gd name="T16" fmla="*/ 25 w 94"/>
                <a:gd name="T17" fmla="*/ 71 h 78"/>
                <a:gd name="T18" fmla="*/ 88 w 94"/>
                <a:gd name="T19" fmla="*/ 78 h 78"/>
                <a:gd name="T20" fmla="*/ 88 w 94"/>
                <a:gd name="T21" fmla="*/ 78 h 7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94"/>
                <a:gd name="T34" fmla="*/ 0 h 78"/>
                <a:gd name="T35" fmla="*/ 94 w 94"/>
                <a:gd name="T36" fmla="*/ 78 h 7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94" h="78">
                  <a:moveTo>
                    <a:pt x="88" y="78"/>
                  </a:moveTo>
                  <a:lnTo>
                    <a:pt x="91" y="44"/>
                  </a:lnTo>
                  <a:lnTo>
                    <a:pt x="94" y="10"/>
                  </a:lnTo>
                  <a:lnTo>
                    <a:pt x="10" y="0"/>
                  </a:lnTo>
                  <a:lnTo>
                    <a:pt x="9" y="8"/>
                  </a:lnTo>
                  <a:lnTo>
                    <a:pt x="3" y="50"/>
                  </a:lnTo>
                  <a:lnTo>
                    <a:pt x="2" y="50"/>
                  </a:lnTo>
                  <a:lnTo>
                    <a:pt x="0" y="67"/>
                  </a:lnTo>
                  <a:lnTo>
                    <a:pt x="25" y="71"/>
                  </a:lnTo>
                  <a:lnTo>
                    <a:pt x="88" y="78"/>
                  </a:lnTo>
                  <a:close/>
                </a:path>
              </a:pathLst>
            </a:custGeom>
            <a:solidFill>
              <a:srgbClr val="E8FECE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2478" name="Freeform 15"/>
            <p:cNvSpPr>
              <a:spLocks/>
            </p:cNvSpPr>
            <p:nvPr/>
          </p:nvSpPr>
          <p:spPr bwMode="auto">
            <a:xfrm>
              <a:off x="3865563" y="3003550"/>
              <a:ext cx="804862" cy="595313"/>
            </a:xfrm>
            <a:custGeom>
              <a:avLst/>
              <a:gdLst>
                <a:gd name="T0" fmla="*/ 0 w 99"/>
                <a:gd name="T1" fmla="*/ 67 h 77"/>
                <a:gd name="T2" fmla="*/ 10 w 99"/>
                <a:gd name="T3" fmla="*/ 0 h 77"/>
                <a:gd name="T4" fmla="*/ 73 w 99"/>
                <a:gd name="T5" fmla="*/ 7 h 77"/>
                <a:gd name="T6" fmla="*/ 99 w 99"/>
                <a:gd name="T7" fmla="*/ 9 h 77"/>
                <a:gd name="T8" fmla="*/ 98 w 99"/>
                <a:gd name="T9" fmla="*/ 26 h 77"/>
                <a:gd name="T10" fmla="*/ 95 w 99"/>
                <a:gd name="T11" fmla="*/ 77 h 77"/>
                <a:gd name="T12" fmla="*/ 82 w 99"/>
                <a:gd name="T13" fmla="*/ 76 h 77"/>
                <a:gd name="T14" fmla="*/ 0 w 99"/>
                <a:gd name="T15" fmla="*/ 67 h 77"/>
                <a:gd name="T16" fmla="*/ 0 w 99"/>
                <a:gd name="T17" fmla="*/ 67 h 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99"/>
                <a:gd name="T28" fmla="*/ 0 h 77"/>
                <a:gd name="T29" fmla="*/ 99 w 99"/>
                <a:gd name="T30" fmla="*/ 77 h 7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99" h="77">
                  <a:moveTo>
                    <a:pt x="0" y="67"/>
                  </a:moveTo>
                  <a:lnTo>
                    <a:pt x="10" y="0"/>
                  </a:lnTo>
                  <a:lnTo>
                    <a:pt x="73" y="7"/>
                  </a:lnTo>
                  <a:lnTo>
                    <a:pt x="99" y="9"/>
                  </a:lnTo>
                  <a:lnTo>
                    <a:pt x="98" y="26"/>
                  </a:lnTo>
                  <a:lnTo>
                    <a:pt x="95" y="77"/>
                  </a:lnTo>
                  <a:lnTo>
                    <a:pt x="82" y="76"/>
                  </a:lnTo>
                  <a:lnTo>
                    <a:pt x="0" y="67"/>
                  </a:lnTo>
                  <a:close/>
                </a:path>
              </a:pathLst>
            </a:custGeom>
            <a:solidFill>
              <a:srgbClr val="E8FECE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2479" name="Freeform 16"/>
            <p:cNvSpPr>
              <a:spLocks/>
            </p:cNvSpPr>
            <p:nvPr/>
          </p:nvSpPr>
          <p:spPr bwMode="auto">
            <a:xfrm>
              <a:off x="3759200" y="3521075"/>
              <a:ext cx="771525" cy="758825"/>
            </a:xfrm>
            <a:custGeom>
              <a:avLst/>
              <a:gdLst>
                <a:gd name="T0" fmla="*/ 13 w 95"/>
                <a:gd name="T1" fmla="*/ 0 h 98"/>
                <a:gd name="T2" fmla="*/ 0 w 95"/>
                <a:gd name="T3" fmla="*/ 96 h 98"/>
                <a:gd name="T4" fmla="*/ 0 w 95"/>
                <a:gd name="T5" fmla="*/ 96 h 98"/>
                <a:gd name="T6" fmla="*/ 12 w 95"/>
                <a:gd name="T7" fmla="*/ 98 h 98"/>
                <a:gd name="T8" fmla="*/ 13 w 95"/>
                <a:gd name="T9" fmla="*/ 90 h 98"/>
                <a:gd name="T10" fmla="*/ 37 w 95"/>
                <a:gd name="T11" fmla="*/ 93 h 98"/>
                <a:gd name="T12" fmla="*/ 37 w 95"/>
                <a:gd name="T13" fmla="*/ 93 h 98"/>
                <a:gd name="T14" fmla="*/ 36 w 95"/>
                <a:gd name="T15" fmla="*/ 92 h 98"/>
                <a:gd name="T16" fmla="*/ 37 w 95"/>
                <a:gd name="T17" fmla="*/ 91 h 98"/>
                <a:gd name="T18" fmla="*/ 36 w 95"/>
                <a:gd name="T19" fmla="*/ 90 h 98"/>
                <a:gd name="T20" fmla="*/ 36 w 95"/>
                <a:gd name="T21" fmla="*/ 90 h 98"/>
                <a:gd name="T22" fmla="*/ 36 w 95"/>
                <a:gd name="T23" fmla="*/ 90 h 98"/>
                <a:gd name="T24" fmla="*/ 87 w 95"/>
                <a:gd name="T25" fmla="*/ 94 h 98"/>
                <a:gd name="T26" fmla="*/ 93 w 95"/>
                <a:gd name="T27" fmla="*/ 18 h 98"/>
                <a:gd name="T28" fmla="*/ 94 w 95"/>
                <a:gd name="T29" fmla="*/ 18 h 98"/>
                <a:gd name="T30" fmla="*/ 95 w 95"/>
                <a:gd name="T31" fmla="*/ 9 h 98"/>
                <a:gd name="T32" fmla="*/ 13 w 95"/>
                <a:gd name="T33" fmla="*/ 0 h 98"/>
                <a:gd name="T34" fmla="*/ 13 w 95"/>
                <a:gd name="T35" fmla="*/ 0 h 9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95"/>
                <a:gd name="T55" fmla="*/ 0 h 98"/>
                <a:gd name="T56" fmla="*/ 95 w 95"/>
                <a:gd name="T57" fmla="*/ 98 h 9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95" h="98">
                  <a:moveTo>
                    <a:pt x="13" y="0"/>
                  </a:moveTo>
                  <a:lnTo>
                    <a:pt x="0" y="96"/>
                  </a:lnTo>
                  <a:lnTo>
                    <a:pt x="12" y="98"/>
                  </a:lnTo>
                  <a:lnTo>
                    <a:pt x="13" y="90"/>
                  </a:lnTo>
                  <a:lnTo>
                    <a:pt x="37" y="93"/>
                  </a:lnTo>
                  <a:lnTo>
                    <a:pt x="36" y="92"/>
                  </a:lnTo>
                  <a:lnTo>
                    <a:pt x="37" y="91"/>
                  </a:lnTo>
                  <a:lnTo>
                    <a:pt x="36" y="90"/>
                  </a:lnTo>
                  <a:lnTo>
                    <a:pt x="87" y="94"/>
                  </a:lnTo>
                  <a:lnTo>
                    <a:pt x="93" y="18"/>
                  </a:lnTo>
                  <a:lnTo>
                    <a:pt x="94" y="18"/>
                  </a:lnTo>
                  <a:lnTo>
                    <a:pt x="95" y="9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FAF400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2480" name="Freeform 17"/>
            <p:cNvSpPr>
              <a:spLocks/>
            </p:cNvSpPr>
            <p:nvPr/>
          </p:nvSpPr>
          <p:spPr bwMode="auto">
            <a:xfrm>
              <a:off x="4052888" y="3660775"/>
              <a:ext cx="1536700" cy="1425575"/>
            </a:xfrm>
            <a:custGeom>
              <a:avLst/>
              <a:gdLst>
                <a:gd name="T0" fmla="*/ 171 w 189"/>
                <a:gd name="T1" fmla="*/ 50 h 184"/>
                <a:gd name="T2" fmla="*/ 159 w 189"/>
                <a:gd name="T3" fmla="*/ 47 h 184"/>
                <a:gd name="T4" fmla="*/ 151 w 189"/>
                <a:gd name="T5" fmla="*/ 49 h 184"/>
                <a:gd name="T6" fmla="*/ 145 w 189"/>
                <a:gd name="T7" fmla="*/ 49 h 184"/>
                <a:gd name="T8" fmla="*/ 143 w 189"/>
                <a:gd name="T9" fmla="*/ 49 h 184"/>
                <a:gd name="T10" fmla="*/ 140 w 189"/>
                <a:gd name="T11" fmla="*/ 47 h 184"/>
                <a:gd name="T12" fmla="*/ 137 w 189"/>
                <a:gd name="T13" fmla="*/ 51 h 184"/>
                <a:gd name="T14" fmla="*/ 135 w 189"/>
                <a:gd name="T15" fmla="*/ 48 h 184"/>
                <a:gd name="T16" fmla="*/ 129 w 189"/>
                <a:gd name="T17" fmla="*/ 47 h 184"/>
                <a:gd name="T18" fmla="*/ 125 w 189"/>
                <a:gd name="T19" fmla="*/ 46 h 184"/>
                <a:gd name="T20" fmla="*/ 119 w 189"/>
                <a:gd name="T21" fmla="*/ 44 h 184"/>
                <a:gd name="T22" fmla="*/ 115 w 189"/>
                <a:gd name="T23" fmla="*/ 43 h 184"/>
                <a:gd name="T24" fmla="*/ 109 w 189"/>
                <a:gd name="T25" fmla="*/ 41 h 184"/>
                <a:gd name="T26" fmla="*/ 106 w 189"/>
                <a:gd name="T27" fmla="*/ 38 h 184"/>
                <a:gd name="T28" fmla="*/ 100 w 189"/>
                <a:gd name="T29" fmla="*/ 36 h 184"/>
                <a:gd name="T30" fmla="*/ 58 w 189"/>
                <a:gd name="T31" fmla="*/ 0 h 184"/>
                <a:gd name="T32" fmla="*/ 0 w 189"/>
                <a:gd name="T33" fmla="*/ 72 h 184"/>
                <a:gd name="T34" fmla="*/ 1 w 189"/>
                <a:gd name="T35" fmla="*/ 75 h 184"/>
                <a:gd name="T36" fmla="*/ 5 w 189"/>
                <a:gd name="T37" fmla="*/ 81 h 184"/>
                <a:gd name="T38" fmla="*/ 23 w 189"/>
                <a:gd name="T39" fmla="*/ 99 h 184"/>
                <a:gd name="T40" fmla="*/ 25 w 189"/>
                <a:gd name="T41" fmla="*/ 104 h 184"/>
                <a:gd name="T42" fmla="*/ 38 w 189"/>
                <a:gd name="T43" fmla="*/ 123 h 184"/>
                <a:gd name="T44" fmla="*/ 49 w 189"/>
                <a:gd name="T45" fmla="*/ 125 h 184"/>
                <a:gd name="T46" fmla="*/ 56 w 189"/>
                <a:gd name="T47" fmla="*/ 114 h 184"/>
                <a:gd name="T48" fmla="*/ 60 w 189"/>
                <a:gd name="T49" fmla="*/ 113 h 184"/>
                <a:gd name="T50" fmla="*/ 67 w 189"/>
                <a:gd name="T51" fmla="*/ 115 h 184"/>
                <a:gd name="T52" fmla="*/ 75 w 189"/>
                <a:gd name="T53" fmla="*/ 119 h 184"/>
                <a:gd name="T54" fmla="*/ 77 w 189"/>
                <a:gd name="T55" fmla="*/ 121 h 184"/>
                <a:gd name="T56" fmla="*/ 83 w 189"/>
                <a:gd name="T57" fmla="*/ 129 h 184"/>
                <a:gd name="T58" fmla="*/ 94 w 189"/>
                <a:gd name="T59" fmla="*/ 149 h 184"/>
                <a:gd name="T60" fmla="*/ 100 w 189"/>
                <a:gd name="T61" fmla="*/ 155 h 184"/>
                <a:gd name="T62" fmla="*/ 102 w 189"/>
                <a:gd name="T63" fmla="*/ 165 h 184"/>
                <a:gd name="T64" fmla="*/ 111 w 189"/>
                <a:gd name="T65" fmla="*/ 176 h 184"/>
                <a:gd name="T66" fmla="*/ 126 w 189"/>
                <a:gd name="T67" fmla="*/ 181 h 184"/>
                <a:gd name="T68" fmla="*/ 135 w 189"/>
                <a:gd name="T69" fmla="*/ 182 h 184"/>
                <a:gd name="T70" fmla="*/ 134 w 189"/>
                <a:gd name="T71" fmla="*/ 180 h 184"/>
                <a:gd name="T72" fmla="*/ 131 w 189"/>
                <a:gd name="T73" fmla="*/ 162 h 184"/>
                <a:gd name="T74" fmla="*/ 130 w 189"/>
                <a:gd name="T75" fmla="*/ 160 h 184"/>
                <a:gd name="T76" fmla="*/ 133 w 189"/>
                <a:gd name="T77" fmla="*/ 153 h 184"/>
                <a:gd name="T78" fmla="*/ 134 w 189"/>
                <a:gd name="T79" fmla="*/ 151 h 184"/>
                <a:gd name="T80" fmla="*/ 137 w 189"/>
                <a:gd name="T81" fmla="*/ 145 h 184"/>
                <a:gd name="T82" fmla="*/ 139 w 189"/>
                <a:gd name="T83" fmla="*/ 145 h 184"/>
                <a:gd name="T84" fmla="*/ 141 w 189"/>
                <a:gd name="T85" fmla="*/ 142 h 184"/>
                <a:gd name="T86" fmla="*/ 143 w 189"/>
                <a:gd name="T87" fmla="*/ 142 h 184"/>
                <a:gd name="T88" fmla="*/ 147 w 189"/>
                <a:gd name="T89" fmla="*/ 140 h 184"/>
                <a:gd name="T90" fmla="*/ 149 w 189"/>
                <a:gd name="T91" fmla="*/ 136 h 184"/>
                <a:gd name="T92" fmla="*/ 150 w 189"/>
                <a:gd name="T93" fmla="*/ 138 h 184"/>
                <a:gd name="T94" fmla="*/ 165 w 189"/>
                <a:gd name="T95" fmla="*/ 130 h 184"/>
                <a:gd name="T96" fmla="*/ 168 w 189"/>
                <a:gd name="T97" fmla="*/ 121 h 184"/>
                <a:gd name="T98" fmla="*/ 171 w 189"/>
                <a:gd name="T99" fmla="*/ 120 h 184"/>
                <a:gd name="T100" fmla="*/ 181 w 189"/>
                <a:gd name="T101" fmla="*/ 119 h 184"/>
                <a:gd name="T102" fmla="*/ 184 w 189"/>
                <a:gd name="T103" fmla="*/ 117 h 184"/>
                <a:gd name="T104" fmla="*/ 185 w 189"/>
                <a:gd name="T105" fmla="*/ 114 h 184"/>
                <a:gd name="T106" fmla="*/ 186 w 189"/>
                <a:gd name="T107" fmla="*/ 106 h 184"/>
                <a:gd name="T108" fmla="*/ 188 w 189"/>
                <a:gd name="T109" fmla="*/ 101 h 184"/>
                <a:gd name="T110" fmla="*/ 187 w 189"/>
                <a:gd name="T111" fmla="*/ 91 h 184"/>
                <a:gd name="T112" fmla="*/ 185 w 189"/>
                <a:gd name="T113" fmla="*/ 88 h 184"/>
                <a:gd name="T114" fmla="*/ 184 w 189"/>
                <a:gd name="T115" fmla="*/ 82 h 184"/>
                <a:gd name="T116" fmla="*/ 180 w 189"/>
                <a:gd name="T117" fmla="*/ 53 h 184"/>
                <a:gd name="T118" fmla="*/ 174 w 189"/>
                <a:gd name="T119" fmla="*/ 51 h 18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89"/>
                <a:gd name="T181" fmla="*/ 0 h 184"/>
                <a:gd name="T182" fmla="*/ 189 w 189"/>
                <a:gd name="T183" fmla="*/ 184 h 18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89" h="184">
                  <a:moveTo>
                    <a:pt x="174" y="51"/>
                  </a:moveTo>
                  <a:lnTo>
                    <a:pt x="173" y="51"/>
                  </a:lnTo>
                  <a:lnTo>
                    <a:pt x="172" y="51"/>
                  </a:lnTo>
                  <a:lnTo>
                    <a:pt x="171" y="50"/>
                  </a:lnTo>
                  <a:lnTo>
                    <a:pt x="165" y="47"/>
                  </a:lnTo>
                  <a:lnTo>
                    <a:pt x="164" y="47"/>
                  </a:lnTo>
                  <a:lnTo>
                    <a:pt x="162" y="48"/>
                  </a:lnTo>
                  <a:lnTo>
                    <a:pt x="159" y="47"/>
                  </a:lnTo>
                  <a:lnTo>
                    <a:pt x="158" y="47"/>
                  </a:lnTo>
                  <a:lnTo>
                    <a:pt x="157" y="47"/>
                  </a:lnTo>
                  <a:lnTo>
                    <a:pt x="154" y="48"/>
                  </a:lnTo>
                  <a:lnTo>
                    <a:pt x="151" y="49"/>
                  </a:lnTo>
                  <a:lnTo>
                    <a:pt x="150" y="49"/>
                  </a:lnTo>
                  <a:lnTo>
                    <a:pt x="148" y="51"/>
                  </a:lnTo>
                  <a:lnTo>
                    <a:pt x="146" y="49"/>
                  </a:lnTo>
                  <a:lnTo>
                    <a:pt x="145" y="49"/>
                  </a:lnTo>
                  <a:lnTo>
                    <a:pt x="145" y="48"/>
                  </a:lnTo>
                  <a:lnTo>
                    <a:pt x="143" y="48"/>
                  </a:lnTo>
                  <a:lnTo>
                    <a:pt x="143" y="49"/>
                  </a:lnTo>
                  <a:lnTo>
                    <a:pt x="142" y="49"/>
                  </a:lnTo>
                  <a:lnTo>
                    <a:pt x="141" y="48"/>
                  </a:lnTo>
                  <a:lnTo>
                    <a:pt x="140" y="47"/>
                  </a:lnTo>
                  <a:lnTo>
                    <a:pt x="139" y="48"/>
                  </a:lnTo>
                  <a:lnTo>
                    <a:pt x="138" y="49"/>
                  </a:lnTo>
                  <a:lnTo>
                    <a:pt x="138" y="50"/>
                  </a:lnTo>
                  <a:lnTo>
                    <a:pt x="137" y="51"/>
                  </a:lnTo>
                  <a:lnTo>
                    <a:pt x="136" y="50"/>
                  </a:lnTo>
                  <a:lnTo>
                    <a:pt x="137" y="48"/>
                  </a:lnTo>
                  <a:lnTo>
                    <a:pt x="136" y="48"/>
                  </a:lnTo>
                  <a:lnTo>
                    <a:pt x="135" y="48"/>
                  </a:lnTo>
                  <a:lnTo>
                    <a:pt x="134" y="49"/>
                  </a:lnTo>
                  <a:lnTo>
                    <a:pt x="133" y="49"/>
                  </a:lnTo>
                  <a:lnTo>
                    <a:pt x="130" y="46"/>
                  </a:lnTo>
                  <a:lnTo>
                    <a:pt x="129" y="47"/>
                  </a:lnTo>
                  <a:lnTo>
                    <a:pt x="128" y="48"/>
                  </a:lnTo>
                  <a:lnTo>
                    <a:pt x="126" y="48"/>
                  </a:lnTo>
                  <a:lnTo>
                    <a:pt x="126" y="46"/>
                  </a:lnTo>
                  <a:lnTo>
                    <a:pt x="125" y="46"/>
                  </a:lnTo>
                  <a:lnTo>
                    <a:pt x="124" y="44"/>
                  </a:lnTo>
                  <a:lnTo>
                    <a:pt x="123" y="44"/>
                  </a:lnTo>
                  <a:lnTo>
                    <a:pt x="120" y="43"/>
                  </a:lnTo>
                  <a:lnTo>
                    <a:pt x="119" y="44"/>
                  </a:lnTo>
                  <a:lnTo>
                    <a:pt x="117" y="44"/>
                  </a:lnTo>
                  <a:lnTo>
                    <a:pt x="117" y="42"/>
                  </a:lnTo>
                  <a:lnTo>
                    <a:pt x="116" y="43"/>
                  </a:lnTo>
                  <a:lnTo>
                    <a:pt x="115" y="43"/>
                  </a:lnTo>
                  <a:lnTo>
                    <a:pt x="113" y="42"/>
                  </a:lnTo>
                  <a:lnTo>
                    <a:pt x="109" y="42"/>
                  </a:lnTo>
                  <a:lnTo>
                    <a:pt x="109" y="41"/>
                  </a:lnTo>
                  <a:lnTo>
                    <a:pt x="108" y="40"/>
                  </a:lnTo>
                  <a:lnTo>
                    <a:pt x="108" y="39"/>
                  </a:lnTo>
                  <a:lnTo>
                    <a:pt x="106" y="38"/>
                  </a:lnTo>
                  <a:lnTo>
                    <a:pt x="105" y="39"/>
                  </a:lnTo>
                  <a:lnTo>
                    <a:pt x="103" y="39"/>
                  </a:lnTo>
                  <a:lnTo>
                    <a:pt x="102" y="38"/>
                  </a:lnTo>
                  <a:lnTo>
                    <a:pt x="100" y="36"/>
                  </a:lnTo>
                  <a:lnTo>
                    <a:pt x="99" y="35"/>
                  </a:lnTo>
                  <a:lnTo>
                    <a:pt x="98" y="35"/>
                  </a:lnTo>
                  <a:lnTo>
                    <a:pt x="99" y="2"/>
                  </a:lnTo>
                  <a:lnTo>
                    <a:pt x="58" y="0"/>
                  </a:lnTo>
                  <a:lnTo>
                    <a:pt x="57" y="0"/>
                  </a:lnTo>
                  <a:lnTo>
                    <a:pt x="51" y="76"/>
                  </a:lnTo>
                  <a:lnTo>
                    <a:pt x="0" y="72"/>
                  </a:lnTo>
                  <a:lnTo>
                    <a:pt x="1" y="73"/>
                  </a:lnTo>
                  <a:lnTo>
                    <a:pt x="0" y="74"/>
                  </a:lnTo>
                  <a:lnTo>
                    <a:pt x="1" y="75"/>
                  </a:lnTo>
                  <a:lnTo>
                    <a:pt x="3" y="77"/>
                  </a:lnTo>
                  <a:lnTo>
                    <a:pt x="4" y="79"/>
                  </a:lnTo>
                  <a:lnTo>
                    <a:pt x="5" y="81"/>
                  </a:lnTo>
                  <a:lnTo>
                    <a:pt x="8" y="83"/>
                  </a:lnTo>
                  <a:lnTo>
                    <a:pt x="16" y="92"/>
                  </a:lnTo>
                  <a:lnTo>
                    <a:pt x="22" y="98"/>
                  </a:lnTo>
                  <a:lnTo>
                    <a:pt x="23" y="99"/>
                  </a:lnTo>
                  <a:lnTo>
                    <a:pt x="23" y="100"/>
                  </a:lnTo>
                  <a:lnTo>
                    <a:pt x="23" y="101"/>
                  </a:lnTo>
                  <a:lnTo>
                    <a:pt x="24" y="102"/>
                  </a:lnTo>
                  <a:lnTo>
                    <a:pt x="25" y="104"/>
                  </a:lnTo>
                  <a:lnTo>
                    <a:pt x="25" y="110"/>
                  </a:lnTo>
                  <a:lnTo>
                    <a:pt x="25" y="112"/>
                  </a:lnTo>
                  <a:lnTo>
                    <a:pt x="28" y="115"/>
                  </a:lnTo>
                  <a:lnTo>
                    <a:pt x="38" y="123"/>
                  </a:lnTo>
                  <a:lnTo>
                    <a:pt x="45" y="127"/>
                  </a:lnTo>
                  <a:lnTo>
                    <a:pt x="46" y="127"/>
                  </a:lnTo>
                  <a:lnTo>
                    <a:pt x="48" y="127"/>
                  </a:lnTo>
                  <a:lnTo>
                    <a:pt x="49" y="125"/>
                  </a:lnTo>
                  <a:lnTo>
                    <a:pt x="50" y="124"/>
                  </a:lnTo>
                  <a:lnTo>
                    <a:pt x="53" y="117"/>
                  </a:lnTo>
                  <a:lnTo>
                    <a:pt x="55" y="115"/>
                  </a:lnTo>
                  <a:lnTo>
                    <a:pt x="56" y="114"/>
                  </a:lnTo>
                  <a:lnTo>
                    <a:pt x="58" y="115"/>
                  </a:lnTo>
                  <a:lnTo>
                    <a:pt x="59" y="115"/>
                  </a:lnTo>
                  <a:lnTo>
                    <a:pt x="59" y="114"/>
                  </a:lnTo>
                  <a:lnTo>
                    <a:pt x="60" y="113"/>
                  </a:lnTo>
                  <a:lnTo>
                    <a:pt x="61" y="114"/>
                  </a:lnTo>
                  <a:lnTo>
                    <a:pt x="62" y="114"/>
                  </a:lnTo>
                  <a:lnTo>
                    <a:pt x="66" y="115"/>
                  </a:lnTo>
                  <a:lnTo>
                    <a:pt x="67" y="115"/>
                  </a:lnTo>
                  <a:lnTo>
                    <a:pt x="70" y="116"/>
                  </a:lnTo>
                  <a:lnTo>
                    <a:pt x="71" y="116"/>
                  </a:lnTo>
                  <a:lnTo>
                    <a:pt x="74" y="117"/>
                  </a:lnTo>
                  <a:lnTo>
                    <a:pt x="75" y="119"/>
                  </a:lnTo>
                  <a:lnTo>
                    <a:pt x="75" y="120"/>
                  </a:lnTo>
                  <a:lnTo>
                    <a:pt x="76" y="120"/>
                  </a:lnTo>
                  <a:lnTo>
                    <a:pt x="77" y="121"/>
                  </a:lnTo>
                  <a:lnTo>
                    <a:pt x="79" y="123"/>
                  </a:lnTo>
                  <a:lnTo>
                    <a:pt x="82" y="126"/>
                  </a:lnTo>
                  <a:lnTo>
                    <a:pt x="83" y="128"/>
                  </a:lnTo>
                  <a:lnTo>
                    <a:pt x="83" y="129"/>
                  </a:lnTo>
                  <a:lnTo>
                    <a:pt x="88" y="140"/>
                  </a:lnTo>
                  <a:lnTo>
                    <a:pt x="89" y="142"/>
                  </a:lnTo>
                  <a:lnTo>
                    <a:pt x="93" y="147"/>
                  </a:lnTo>
                  <a:lnTo>
                    <a:pt x="94" y="149"/>
                  </a:lnTo>
                  <a:lnTo>
                    <a:pt x="97" y="152"/>
                  </a:lnTo>
                  <a:lnTo>
                    <a:pt x="98" y="153"/>
                  </a:lnTo>
                  <a:lnTo>
                    <a:pt x="99" y="154"/>
                  </a:lnTo>
                  <a:lnTo>
                    <a:pt x="100" y="155"/>
                  </a:lnTo>
                  <a:lnTo>
                    <a:pt x="100" y="159"/>
                  </a:lnTo>
                  <a:lnTo>
                    <a:pt x="101" y="160"/>
                  </a:lnTo>
                  <a:lnTo>
                    <a:pt x="101" y="164"/>
                  </a:lnTo>
                  <a:lnTo>
                    <a:pt x="102" y="165"/>
                  </a:lnTo>
                  <a:lnTo>
                    <a:pt x="105" y="172"/>
                  </a:lnTo>
                  <a:lnTo>
                    <a:pt x="106" y="174"/>
                  </a:lnTo>
                  <a:lnTo>
                    <a:pt x="108" y="174"/>
                  </a:lnTo>
                  <a:lnTo>
                    <a:pt x="111" y="176"/>
                  </a:lnTo>
                  <a:lnTo>
                    <a:pt x="114" y="177"/>
                  </a:lnTo>
                  <a:lnTo>
                    <a:pt x="119" y="180"/>
                  </a:lnTo>
                  <a:lnTo>
                    <a:pt x="125" y="181"/>
                  </a:lnTo>
                  <a:lnTo>
                    <a:pt x="126" y="181"/>
                  </a:lnTo>
                  <a:lnTo>
                    <a:pt x="130" y="183"/>
                  </a:lnTo>
                  <a:lnTo>
                    <a:pt x="132" y="184"/>
                  </a:lnTo>
                  <a:lnTo>
                    <a:pt x="133" y="182"/>
                  </a:lnTo>
                  <a:lnTo>
                    <a:pt x="135" y="182"/>
                  </a:lnTo>
                  <a:lnTo>
                    <a:pt x="135" y="181"/>
                  </a:lnTo>
                  <a:lnTo>
                    <a:pt x="134" y="180"/>
                  </a:lnTo>
                  <a:lnTo>
                    <a:pt x="133" y="178"/>
                  </a:lnTo>
                  <a:lnTo>
                    <a:pt x="130" y="170"/>
                  </a:lnTo>
                  <a:lnTo>
                    <a:pt x="129" y="167"/>
                  </a:lnTo>
                  <a:lnTo>
                    <a:pt x="131" y="162"/>
                  </a:lnTo>
                  <a:lnTo>
                    <a:pt x="131" y="160"/>
                  </a:lnTo>
                  <a:lnTo>
                    <a:pt x="130" y="160"/>
                  </a:lnTo>
                  <a:lnTo>
                    <a:pt x="130" y="159"/>
                  </a:lnTo>
                  <a:lnTo>
                    <a:pt x="132" y="158"/>
                  </a:lnTo>
                  <a:lnTo>
                    <a:pt x="133" y="153"/>
                  </a:lnTo>
                  <a:lnTo>
                    <a:pt x="132" y="153"/>
                  </a:lnTo>
                  <a:lnTo>
                    <a:pt x="132" y="151"/>
                  </a:lnTo>
                  <a:lnTo>
                    <a:pt x="133" y="150"/>
                  </a:lnTo>
                  <a:lnTo>
                    <a:pt x="134" y="151"/>
                  </a:lnTo>
                  <a:lnTo>
                    <a:pt x="137" y="149"/>
                  </a:lnTo>
                  <a:lnTo>
                    <a:pt x="137" y="147"/>
                  </a:lnTo>
                  <a:lnTo>
                    <a:pt x="136" y="146"/>
                  </a:lnTo>
                  <a:lnTo>
                    <a:pt x="137" y="145"/>
                  </a:lnTo>
                  <a:lnTo>
                    <a:pt x="138" y="145"/>
                  </a:lnTo>
                  <a:lnTo>
                    <a:pt x="138" y="144"/>
                  </a:lnTo>
                  <a:lnTo>
                    <a:pt x="139" y="145"/>
                  </a:lnTo>
                  <a:lnTo>
                    <a:pt x="140" y="145"/>
                  </a:lnTo>
                  <a:lnTo>
                    <a:pt x="141" y="144"/>
                  </a:lnTo>
                  <a:lnTo>
                    <a:pt x="141" y="142"/>
                  </a:lnTo>
                  <a:lnTo>
                    <a:pt x="142" y="141"/>
                  </a:lnTo>
                  <a:lnTo>
                    <a:pt x="142" y="142"/>
                  </a:lnTo>
                  <a:lnTo>
                    <a:pt x="143" y="142"/>
                  </a:lnTo>
                  <a:lnTo>
                    <a:pt x="146" y="141"/>
                  </a:lnTo>
                  <a:lnTo>
                    <a:pt x="147" y="141"/>
                  </a:lnTo>
                  <a:lnTo>
                    <a:pt x="147" y="140"/>
                  </a:lnTo>
                  <a:lnTo>
                    <a:pt x="145" y="139"/>
                  </a:lnTo>
                  <a:lnTo>
                    <a:pt x="145" y="138"/>
                  </a:lnTo>
                  <a:lnTo>
                    <a:pt x="148" y="137"/>
                  </a:lnTo>
                  <a:lnTo>
                    <a:pt x="149" y="136"/>
                  </a:lnTo>
                  <a:lnTo>
                    <a:pt x="150" y="136"/>
                  </a:lnTo>
                  <a:lnTo>
                    <a:pt x="149" y="137"/>
                  </a:lnTo>
                  <a:lnTo>
                    <a:pt x="150" y="138"/>
                  </a:lnTo>
                  <a:lnTo>
                    <a:pt x="151" y="137"/>
                  </a:lnTo>
                  <a:lnTo>
                    <a:pt x="156" y="135"/>
                  </a:lnTo>
                  <a:lnTo>
                    <a:pt x="165" y="130"/>
                  </a:lnTo>
                  <a:lnTo>
                    <a:pt x="165" y="128"/>
                  </a:lnTo>
                  <a:lnTo>
                    <a:pt x="169" y="124"/>
                  </a:lnTo>
                  <a:lnTo>
                    <a:pt x="168" y="121"/>
                  </a:lnTo>
                  <a:lnTo>
                    <a:pt x="168" y="119"/>
                  </a:lnTo>
                  <a:lnTo>
                    <a:pt x="171" y="118"/>
                  </a:lnTo>
                  <a:lnTo>
                    <a:pt x="171" y="120"/>
                  </a:lnTo>
                  <a:lnTo>
                    <a:pt x="171" y="121"/>
                  </a:lnTo>
                  <a:lnTo>
                    <a:pt x="174" y="121"/>
                  </a:lnTo>
                  <a:lnTo>
                    <a:pt x="175" y="122"/>
                  </a:lnTo>
                  <a:lnTo>
                    <a:pt x="181" y="119"/>
                  </a:lnTo>
                  <a:lnTo>
                    <a:pt x="185" y="119"/>
                  </a:lnTo>
                  <a:lnTo>
                    <a:pt x="184" y="118"/>
                  </a:lnTo>
                  <a:lnTo>
                    <a:pt x="184" y="117"/>
                  </a:lnTo>
                  <a:lnTo>
                    <a:pt x="184" y="116"/>
                  </a:lnTo>
                  <a:lnTo>
                    <a:pt x="184" y="115"/>
                  </a:lnTo>
                  <a:lnTo>
                    <a:pt x="185" y="114"/>
                  </a:lnTo>
                  <a:lnTo>
                    <a:pt x="187" y="110"/>
                  </a:lnTo>
                  <a:lnTo>
                    <a:pt x="186" y="108"/>
                  </a:lnTo>
                  <a:lnTo>
                    <a:pt x="186" y="107"/>
                  </a:lnTo>
                  <a:lnTo>
                    <a:pt x="186" y="106"/>
                  </a:lnTo>
                  <a:lnTo>
                    <a:pt x="186" y="105"/>
                  </a:lnTo>
                  <a:lnTo>
                    <a:pt x="186" y="103"/>
                  </a:lnTo>
                  <a:lnTo>
                    <a:pt x="187" y="102"/>
                  </a:lnTo>
                  <a:lnTo>
                    <a:pt x="188" y="101"/>
                  </a:lnTo>
                  <a:lnTo>
                    <a:pt x="189" y="98"/>
                  </a:lnTo>
                  <a:lnTo>
                    <a:pt x="189" y="96"/>
                  </a:lnTo>
                  <a:lnTo>
                    <a:pt x="188" y="93"/>
                  </a:lnTo>
                  <a:lnTo>
                    <a:pt x="187" y="91"/>
                  </a:lnTo>
                  <a:lnTo>
                    <a:pt x="186" y="91"/>
                  </a:lnTo>
                  <a:lnTo>
                    <a:pt x="187" y="90"/>
                  </a:lnTo>
                  <a:lnTo>
                    <a:pt x="186" y="89"/>
                  </a:lnTo>
                  <a:lnTo>
                    <a:pt x="185" y="88"/>
                  </a:lnTo>
                  <a:lnTo>
                    <a:pt x="184" y="87"/>
                  </a:lnTo>
                  <a:lnTo>
                    <a:pt x="184" y="86"/>
                  </a:lnTo>
                  <a:lnTo>
                    <a:pt x="185" y="85"/>
                  </a:lnTo>
                  <a:lnTo>
                    <a:pt x="184" y="82"/>
                  </a:lnTo>
                  <a:lnTo>
                    <a:pt x="181" y="80"/>
                  </a:lnTo>
                  <a:lnTo>
                    <a:pt x="181" y="79"/>
                  </a:lnTo>
                  <a:lnTo>
                    <a:pt x="180" y="62"/>
                  </a:lnTo>
                  <a:lnTo>
                    <a:pt x="180" y="53"/>
                  </a:lnTo>
                  <a:lnTo>
                    <a:pt x="178" y="52"/>
                  </a:lnTo>
                  <a:lnTo>
                    <a:pt x="176" y="53"/>
                  </a:lnTo>
                  <a:lnTo>
                    <a:pt x="174" y="51"/>
                  </a:lnTo>
                  <a:close/>
                </a:path>
              </a:pathLst>
            </a:custGeom>
            <a:solidFill>
              <a:srgbClr val="FAF4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2481" name="Freeform 18"/>
            <p:cNvSpPr>
              <a:spLocks/>
            </p:cNvSpPr>
            <p:nvPr/>
          </p:nvSpPr>
          <p:spPr bwMode="auto">
            <a:xfrm>
              <a:off x="6942138" y="2306638"/>
              <a:ext cx="828675" cy="603250"/>
            </a:xfrm>
            <a:custGeom>
              <a:avLst/>
              <a:gdLst>
                <a:gd name="T0" fmla="*/ 78 w 102"/>
                <a:gd name="T1" fmla="*/ 70 h 78"/>
                <a:gd name="T2" fmla="*/ 76 w 102"/>
                <a:gd name="T3" fmla="*/ 73 h 78"/>
                <a:gd name="T4" fmla="*/ 75 w 102"/>
                <a:gd name="T5" fmla="*/ 75 h 78"/>
                <a:gd name="T6" fmla="*/ 75 w 102"/>
                <a:gd name="T7" fmla="*/ 78 h 78"/>
                <a:gd name="T8" fmla="*/ 77 w 102"/>
                <a:gd name="T9" fmla="*/ 76 h 78"/>
                <a:gd name="T10" fmla="*/ 81 w 102"/>
                <a:gd name="T11" fmla="*/ 75 h 78"/>
                <a:gd name="T12" fmla="*/ 87 w 102"/>
                <a:gd name="T13" fmla="*/ 73 h 78"/>
                <a:gd name="T14" fmla="*/ 96 w 102"/>
                <a:gd name="T15" fmla="*/ 66 h 78"/>
                <a:gd name="T16" fmla="*/ 99 w 102"/>
                <a:gd name="T17" fmla="*/ 64 h 78"/>
                <a:gd name="T18" fmla="*/ 102 w 102"/>
                <a:gd name="T19" fmla="*/ 61 h 78"/>
                <a:gd name="T20" fmla="*/ 100 w 102"/>
                <a:gd name="T21" fmla="*/ 62 h 78"/>
                <a:gd name="T22" fmla="*/ 97 w 102"/>
                <a:gd name="T23" fmla="*/ 64 h 78"/>
                <a:gd name="T24" fmla="*/ 94 w 102"/>
                <a:gd name="T25" fmla="*/ 65 h 78"/>
                <a:gd name="T26" fmla="*/ 97 w 102"/>
                <a:gd name="T27" fmla="*/ 61 h 78"/>
                <a:gd name="T28" fmla="*/ 95 w 102"/>
                <a:gd name="T29" fmla="*/ 62 h 78"/>
                <a:gd name="T30" fmla="*/ 86 w 102"/>
                <a:gd name="T31" fmla="*/ 67 h 78"/>
                <a:gd name="T32" fmla="*/ 80 w 102"/>
                <a:gd name="T33" fmla="*/ 72 h 78"/>
                <a:gd name="T34" fmla="*/ 79 w 102"/>
                <a:gd name="T35" fmla="*/ 68 h 78"/>
                <a:gd name="T36" fmla="*/ 81 w 102"/>
                <a:gd name="T37" fmla="*/ 64 h 78"/>
                <a:gd name="T38" fmla="*/ 79 w 102"/>
                <a:gd name="T39" fmla="*/ 49 h 78"/>
                <a:gd name="T40" fmla="*/ 77 w 102"/>
                <a:gd name="T41" fmla="*/ 34 h 78"/>
                <a:gd name="T42" fmla="*/ 75 w 102"/>
                <a:gd name="T43" fmla="*/ 25 h 78"/>
                <a:gd name="T44" fmla="*/ 74 w 102"/>
                <a:gd name="T45" fmla="*/ 24 h 78"/>
                <a:gd name="T46" fmla="*/ 73 w 102"/>
                <a:gd name="T47" fmla="*/ 21 h 78"/>
                <a:gd name="T48" fmla="*/ 72 w 102"/>
                <a:gd name="T49" fmla="*/ 12 h 78"/>
                <a:gd name="T50" fmla="*/ 69 w 102"/>
                <a:gd name="T51" fmla="*/ 3 h 78"/>
                <a:gd name="T52" fmla="*/ 68 w 102"/>
                <a:gd name="T53" fmla="*/ 0 h 78"/>
                <a:gd name="T54" fmla="*/ 51 w 102"/>
                <a:gd name="T55" fmla="*/ 4 h 78"/>
                <a:gd name="T56" fmla="*/ 42 w 102"/>
                <a:gd name="T57" fmla="*/ 14 h 78"/>
                <a:gd name="T58" fmla="*/ 41 w 102"/>
                <a:gd name="T59" fmla="*/ 18 h 78"/>
                <a:gd name="T60" fmla="*/ 36 w 102"/>
                <a:gd name="T61" fmla="*/ 23 h 78"/>
                <a:gd name="T62" fmla="*/ 38 w 102"/>
                <a:gd name="T63" fmla="*/ 25 h 78"/>
                <a:gd name="T64" fmla="*/ 38 w 102"/>
                <a:gd name="T65" fmla="*/ 27 h 78"/>
                <a:gd name="T66" fmla="*/ 39 w 102"/>
                <a:gd name="T67" fmla="*/ 32 h 78"/>
                <a:gd name="T68" fmla="*/ 30 w 102"/>
                <a:gd name="T69" fmla="*/ 39 h 78"/>
                <a:gd name="T70" fmla="*/ 19 w 102"/>
                <a:gd name="T71" fmla="*/ 39 h 78"/>
                <a:gd name="T72" fmla="*/ 9 w 102"/>
                <a:gd name="T73" fmla="*/ 42 h 78"/>
                <a:gd name="T74" fmla="*/ 6 w 102"/>
                <a:gd name="T75" fmla="*/ 46 h 78"/>
                <a:gd name="T76" fmla="*/ 9 w 102"/>
                <a:gd name="T77" fmla="*/ 52 h 78"/>
                <a:gd name="T78" fmla="*/ 2 w 102"/>
                <a:gd name="T79" fmla="*/ 60 h 78"/>
                <a:gd name="T80" fmla="*/ 56 w 102"/>
                <a:gd name="T81" fmla="*/ 55 h 78"/>
                <a:gd name="T82" fmla="*/ 57 w 102"/>
                <a:gd name="T83" fmla="*/ 57 h 78"/>
                <a:gd name="T84" fmla="*/ 59 w 102"/>
                <a:gd name="T85" fmla="*/ 58 h 78"/>
                <a:gd name="T86" fmla="*/ 62 w 102"/>
                <a:gd name="T87" fmla="*/ 63 h 78"/>
                <a:gd name="T88" fmla="*/ 66 w 102"/>
                <a:gd name="T89" fmla="*/ 64 h 78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02"/>
                <a:gd name="T136" fmla="*/ 0 h 78"/>
                <a:gd name="T137" fmla="*/ 102 w 102"/>
                <a:gd name="T138" fmla="*/ 78 h 78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02" h="78">
                  <a:moveTo>
                    <a:pt x="66" y="64"/>
                  </a:moveTo>
                  <a:lnTo>
                    <a:pt x="77" y="68"/>
                  </a:lnTo>
                  <a:lnTo>
                    <a:pt x="78" y="70"/>
                  </a:lnTo>
                  <a:lnTo>
                    <a:pt x="77" y="71"/>
                  </a:lnTo>
                  <a:lnTo>
                    <a:pt x="77" y="72"/>
                  </a:lnTo>
                  <a:lnTo>
                    <a:pt x="76" y="73"/>
                  </a:lnTo>
                  <a:lnTo>
                    <a:pt x="76" y="75"/>
                  </a:lnTo>
                  <a:lnTo>
                    <a:pt x="75" y="75"/>
                  </a:lnTo>
                  <a:lnTo>
                    <a:pt x="74" y="77"/>
                  </a:lnTo>
                  <a:lnTo>
                    <a:pt x="74" y="78"/>
                  </a:lnTo>
                  <a:lnTo>
                    <a:pt x="75" y="78"/>
                  </a:lnTo>
                  <a:lnTo>
                    <a:pt x="75" y="77"/>
                  </a:lnTo>
                  <a:lnTo>
                    <a:pt x="77" y="76"/>
                  </a:lnTo>
                  <a:lnTo>
                    <a:pt x="78" y="76"/>
                  </a:lnTo>
                  <a:lnTo>
                    <a:pt x="81" y="76"/>
                  </a:lnTo>
                  <a:lnTo>
                    <a:pt x="81" y="75"/>
                  </a:lnTo>
                  <a:lnTo>
                    <a:pt x="84" y="75"/>
                  </a:lnTo>
                  <a:lnTo>
                    <a:pt x="86" y="74"/>
                  </a:lnTo>
                  <a:lnTo>
                    <a:pt x="87" y="73"/>
                  </a:lnTo>
                  <a:lnTo>
                    <a:pt x="88" y="72"/>
                  </a:lnTo>
                  <a:lnTo>
                    <a:pt x="94" y="67"/>
                  </a:lnTo>
                  <a:lnTo>
                    <a:pt x="96" y="66"/>
                  </a:lnTo>
                  <a:lnTo>
                    <a:pt x="97" y="65"/>
                  </a:lnTo>
                  <a:lnTo>
                    <a:pt x="98" y="65"/>
                  </a:lnTo>
                  <a:lnTo>
                    <a:pt x="99" y="64"/>
                  </a:lnTo>
                  <a:lnTo>
                    <a:pt x="100" y="63"/>
                  </a:lnTo>
                  <a:lnTo>
                    <a:pt x="101" y="63"/>
                  </a:lnTo>
                  <a:lnTo>
                    <a:pt x="102" y="61"/>
                  </a:lnTo>
                  <a:lnTo>
                    <a:pt x="100" y="62"/>
                  </a:lnTo>
                  <a:lnTo>
                    <a:pt x="99" y="62"/>
                  </a:lnTo>
                  <a:lnTo>
                    <a:pt x="97" y="63"/>
                  </a:lnTo>
                  <a:lnTo>
                    <a:pt x="97" y="64"/>
                  </a:lnTo>
                  <a:lnTo>
                    <a:pt x="96" y="65"/>
                  </a:lnTo>
                  <a:lnTo>
                    <a:pt x="95" y="66"/>
                  </a:lnTo>
                  <a:lnTo>
                    <a:pt x="94" y="65"/>
                  </a:lnTo>
                  <a:lnTo>
                    <a:pt x="95" y="64"/>
                  </a:lnTo>
                  <a:lnTo>
                    <a:pt x="96" y="63"/>
                  </a:lnTo>
                  <a:lnTo>
                    <a:pt x="97" y="61"/>
                  </a:lnTo>
                  <a:lnTo>
                    <a:pt x="97" y="60"/>
                  </a:lnTo>
                  <a:lnTo>
                    <a:pt x="96" y="61"/>
                  </a:lnTo>
                  <a:lnTo>
                    <a:pt x="95" y="62"/>
                  </a:lnTo>
                  <a:lnTo>
                    <a:pt x="94" y="63"/>
                  </a:lnTo>
                  <a:lnTo>
                    <a:pt x="91" y="65"/>
                  </a:lnTo>
                  <a:lnTo>
                    <a:pt x="86" y="67"/>
                  </a:lnTo>
                  <a:lnTo>
                    <a:pt x="83" y="69"/>
                  </a:lnTo>
                  <a:lnTo>
                    <a:pt x="81" y="70"/>
                  </a:lnTo>
                  <a:lnTo>
                    <a:pt x="80" y="72"/>
                  </a:lnTo>
                  <a:lnTo>
                    <a:pt x="79" y="71"/>
                  </a:lnTo>
                  <a:lnTo>
                    <a:pt x="79" y="70"/>
                  </a:lnTo>
                  <a:lnTo>
                    <a:pt x="79" y="68"/>
                  </a:lnTo>
                  <a:lnTo>
                    <a:pt x="81" y="67"/>
                  </a:lnTo>
                  <a:lnTo>
                    <a:pt x="79" y="66"/>
                  </a:lnTo>
                  <a:lnTo>
                    <a:pt x="81" y="64"/>
                  </a:lnTo>
                  <a:lnTo>
                    <a:pt x="81" y="63"/>
                  </a:lnTo>
                  <a:lnTo>
                    <a:pt x="81" y="62"/>
                  </a:lnTo>
                  <a:lnTo>
                    <a:pt x="79" y="49"/>
                  </a:lnTo>
                  <a:lnTo>
                    <a:pt x="78" y="49"/>
                  </a:lnTo>
                  <a:lnTo>
                    <a:pt x="78" y="37"/>
                  </a:lnTo>
                  <a:lnTo>
                    <a:pt x="77" y="34"/>
                  </a:lnTo>
                  <a:lnTo>
                    <a:pt x="76" y="32"/>
                  </a:lnTo>
                  <a:lnTo>
                    <a:pt x="76" y="29"/>
                  </a:lnTo>
                  <a:lnTo>
                    <a:pt x="75" y="25"/>
                  </a:lnTo>
                  <a:lnTo>
                    <a:pt x="74" y="23"/>
                  </a:lnTo>
                  <a:lnTo>
                    <a:pt x="73" y="23"/>
                  </a:lnTo>
                  <a:lnTo>
                    <a:pt x="74" y="24"/>
                  </a:lnTo>
                  <a:lnTo>
                    <a:pt x="73" y="24"/>
                  </a:lnTo>
                  <a:lnTo>
                    <a:pt x="73" y="23"/>
                  </a:lnTo>
                  <a:lnTo>
                    <a:pt x="73" y="21"/>
                  </a:lnTo>
                  <a:lnTo>
                    <a:pt x="71" y="16"/>
                  </a:lnTo>
                  <a:lnTo>
                    <a:pt x="71" y="14"/>
                  </a:lnTo>
                  <a:lnTo>
                    <a:pt x="72" y="12"/>
                  </a:lnTo>
                  <a:lnTo>
                    <a:pt x="71" y="9"/>
                  </a:lnTo>
                  <a:lnTo>
                    <a:pt x="69" y="4"/>
                  </a:lnTo>
                  <a:lnTo>
                    <a:pt x="69" y="3"/>
                  </a:lnTo>
                  <a:lnTo>
                    <a:pt x="68" y="3"/>
                  </a:lnTo>
                  <a:lnTo>
                    <a:pt x="69" y="2"/>
                  </a:lnTo>
                  <a:lnTo>
                    <a:pt x="68" y="0"/>
                  </a:lnTo>
                  <a:lnTo>
                    <a:pt x="52" y="4"/>
                  </a:lnTo>
                  <a:lnTo>
                    <a:pt x="51" y="4"/>
                  </a:lnTo>
                  <a:lnTo>
                    <a:pt x="50" y="5"/>
                  </a:lnTo>
                  <a:lnTo>
                    <a:pt x="46" y="9"/>
                  </a:lnTo>
                  <a:lnTo>
                    <a:pt x="42" y="14"/>
                  </a:lnTo>
                  <a:lnTo>
                    <a:pt x="41" y="15"/>
                  </a:lnTo>
                  <a:lnTo>
                    <a:pt x="42" y="16"/>
                  </a:lnTo>
                  <a:lnTo>
                    <a:pt x="41" y="18"/>
                  </a:lnTo>
                  <a:lnTo>
                    <a:pt x="40" y="19"/>
                  </a:lnTo>
                  <a:lnTo>
                    <a:pt x="36" y="22"/>
                  </a:lnTo>
                  <a:lnTo>
                    <a:pt x="36" y="23"/>
                  </a:lnTo>
                  <a:lnTo>
                    <a:pt x="36" y="25"/>
                  </a:lnTo>
                  <a:lnTo>
                    <a:pt x="37" y="25"/>
                  </a:lnTo>
                  <a:lnTo>
                    <a:pt x="38" y="25"/>
                  </a:lnTo>
                  <a:lnTo>
                    <a:pt x="39" y="26"/>
                  </a:lnTo>
                  <a:lnTo>
                    <a:pt x="38" y="27"/>
                  </a:lnTo>
                  <a:lnTo>
                    <a:pt x="38" y="29"/>
                  </a:lnTo>
                  <a:lnTo>
                    <a:pt x="39" y="30"/>
                  </a:lnTo>
                  <a:lnTo>
                    <a:pt x="39" y="32"/>
                  </a:lnTo>
                  <a:lnTo>
                    <a:pt x="36" y="34"/>
                  </a:lnTo>
                  <a:lnTo>
                    <a:pt x="33" y="38"/>
                  </a:lnTo>
                  <a:lnTo>
                    <a:pt x="30" y="39"/>
                  </a:lnTo>
                  <a:lnTo>
                    <a:pt x="23" y="40"/>
                  </a:lnTo>
                  <a:lnTo>
                    <a:pt x="21" y="39"/>
                  </a:lnTo>
                  <a:lnTo>
                    <a:pt x="19" y="39"/>
                  </a:lnTo>
                  <a:lnTo>
                    <a:pt x="16" y="39"/>
                  </a:lnTo>
                  <a:lnTo>
                    <a:pt x="13" y="40"/>
                  </a:lnTo>
                  <a:lnTo>
                    <a:pt x="9" y="42"/>
                  </a:lnTo>
                  <a:lnTo>
                    <a:pt x="7" y="43"/>
                  </a:lnTo>
                  <a:lnTo>
                    <a:pt x="6" y="45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0" y="51"/>
                  </a:lnTo>
                  <a:lnTo>
                    <a:pt x="9" y="52"/>
                  </a:lnTo>
                  <a:lnTo>
                    <a:pt x="8" y="53"/>
                  </a:lnTo>
                  <a:lnTo>
                    <a:pt x="7" y="55"/>
                  </a:lnTo>
                  <a:lnTo>
                    <a:pt x="2" y="60"/>
                  </a:lnTo>
                  <a:lnTo>
                    <a:pt x="0" y="62"/>
                  </a:lnTo>
                  <a:lnTo>
                    <a:pt x="1" y="66"/>
                  </a:lnTo>
                  <a:lnTo>
                    <a:pt x="56" y="55"/>
                  </a:lnTo>
                  <a:lnTo>
                    <a:pt x="57" y="56"/>
                  </a:lnTo>
                  <a:lnTo>
                    <a:pt x="57" y="57"/>
                  </a:lnTo>
                  <a:lnTo>
                    <a:pt x="58" y="57"/>
                  </a:lnTo>
                  <a:lnTo>
                    <a:pt x="58" y="58"/>
                  </a:lnTo>
                  <a:lnTo>
                    <a:pt x="59" y="58"/>
                  </a:lnTo>
                  <a:lnTo>
                    <a:pt x="61" y="61"/>
                  </a:lnTo>
                  <a:lnTo>
                    <a:pt x="61" y="62"/>
                  </a:lnTo>
                  <a:lnTo>
                    <a:pt x="62" y="63"/>
                  </a:lnTo>
                  <a:lnTo>
                    <a:pt x="65" y="64"/>
                  </a:lnTo>
                  <a:lnTo>
                    <a:pt x="66" y="64"/>
                  </a:lnTo>
                  <a:close/>
                </a:path>
              </a:pathLst>
            </a:custGeom>
            <a:solidFill>
              <a:srgbClr val="E8FECE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2482" name="Freeform 19"/>
            <p:cNvSpPr>
              <a:spLocks/>
            </p:cNvSpPr>
            <p:nvPr/>
          </p:nvSpPr>
          <p:spPr bwMode="auto">
            <a:xfrm>
              <a:off x="7494588" y="2266950"/>
              <a:ext cx="187325" cy="325438"/>
            </a:xfrm>
            <a:custGeom>
              <a:avLst/>
              <a:gdLst>
                <a:gd name="T0" fmla="*/ 0 w 23"/>
                <a:gd name="T1" fmla="*/ 5 h 42"/>
                <a:gd name="T2" fmla="*/ 1 w 23"/>
                <a:gd name="T3" fmla="*/ 7 h 42"/>
                <a:gd name="T4" fmla="*/ 0 w 23"/>
                <a:gd name="T5" fmla="*/ 8 h 42"/>
                <a:gd name="T6" fmla="*/ 1 w 23"/>
                <a:gd name="T7" fmla="*/ 8 h 42"/>
                <a:gd name="T8" fmla="*/ 1 w 23"/>
                <a:gd name="T9" fmla="*/ 9 h 42"/>
                <a:gd name="T10" fmla="*/ 3 w 23"/>
                <a:gd name="T11" fmla="*/ 14 h 42"/>
                <a:gd name="T12" fmla="*/ 4 w 23"/>
                <a:gd name="T13" fmla="*/ 17 h 42"/>
                <a:gd name="T14" fmla="*/ 3 w 23"/>
                <a:gd name="T15" fmla="*/ 19 h 42"/>
                <a:gd name="T16" fmla="*/ 3 w 23"/>
                <a:gd name="T17" fmla="*/ 21 h 42"/>
                <a:gd name="T18" fmla="*/ 5 w 23"/>
                <a:gd name="T19" fmla="*/ 26 h 42"/>
                <a:gd name="T20" fmla="*/ 5 w 23"/>
                <a:gd name="T21" fmla="*/ 28 h 42"/>
                <a:gd name="T22" fmla="*/ 5 w 23"/>
                <a:gd name="T23" fmla="*/ 29 h 42"/>
                <a:gd name="T24" fmla="*/ 6 w 23"/>
                <a:gd name="T25" fmla="*/ 29 h 42"/>
                <a:gd name="T26" fmla="*/ 5 w 23"/>
                <a:gd name="T27" fmla="*/ 28 h 42"/>
                <a:gd name="T28" fmla="*/ 6 w 23"/>
                <a:gd name="T29" fmla="*/ 28 h 42"/>
                <a:gd name="T30" fmla="*/ 7 w 23"/>
                <a:gd name="T31" fmla="*/ 30 h 42"/>
                <a:gd name="T32" fmla="*/ 8 w 23"/>
                <a:gd name="T33" fmla="*/ 34 h 42"/>
                <a:gd name="T34" fmla="*/ 8 w 23"/>
                <a:gd name="T35" fmla="*/ 37 h 42"/>
                <a:gd name="T36" fmla="*/ 9 w 23"/>
                <a:gd name="T37" fmla="*/ 39 h 42"/>
                <a:gd name="T38" fmla="*/ 10 w 23"/>
                <a:gd name="T39" fmla="*/ 42 h 42"/>
                <a:gd name="T40" fmla="*/ 20 w 23"/>
                <a:gd name="T41" fmla="*/ 40 h 42"/>
                <a:gd name="T42" fmla="*/ 19 w 23"/>
                <a:gd name="T43" fmla="*/ 39 h 42"/>
                <a:gd name="T44" fmla="*/ 18 w 23"/>
                <a:gd name="T45" fmla="*/ 38 h 42"/>
                <a:gd name="T46" fmla="*/ 18 w 23"/>
                <a:gd name="T47" fmla="*/ 37 h 42"/>
                <a:gd name="T48" fmla="*/ 19 w 23"/>
                <a:gd name="T49" fmla="*/ 36 h 42"/>
                <a:gd name="T50" fmla="*/ 18 w 23"/>
                <a:gd name="T51" fmla="*/ 34 h 42"/>
                <a:gd name="T52" fmla="*/ 18 w 23"/>
                <a:gd name="T53" fmla="*/ 27 h 42"/>
                <a:gd name="T54" fmla="*/ 18 w 23"/>
                <a:gd name="T55" fmla="*/ 25 h 42"/>
                <a:gd name="T56" fmla="*/ 19 w 23"/>
                <a:gd name="T57" fmla="*/ 21 h 42"/>
                <a:gd name="T58" fmla="*/ 19 w 23"/>
                <a:gd name="T59" fmla="*/ 19 h 42"/>
                <a:gd name="T60" fmla="*/ 19 w 23"/>
                <a:gd name="T61" fmla="*/ 17 h 42"/>
                <a:gd name="T62" fmla="*/ 19 w 23"/>
                <a:gd name="T63" fmla="*/ 15 h 42"/>
                <a:gd name="T64" fmla="*/ 19 w 23"/>
                <a:gd name="T65" fmla="*/ 14 h 42"/>
                <a:gd name="T66" fmla="*/ 19 w 23"/>
                <a:gd name="T67" fmla="*/ 13 h 42"/>
                <a:gd name="T68" fmla="*/ 22 w 23"/>
                <a:gd name="T69" fmla="*/ 11 h 42"/>
                <a:gd name="T70" fmla="*/ 23 w 23"/>
                <a:gd name="T71" fmla="*/ 7 h 42"/>
                <a:gd name="T72" fmla="*/ 22 w 23"/>
                <a:gd name="T73" fmla="*/ 5 h 42"/>
                <a:gd name="T74" fmla="*/ 22 w 23"/>
                <a:gd name="T75" fmla="*/ 3 h 42"/>
                <a:gd name="T76" fmla="*/ 22 w 23"/>
                <a:gd name="T77" fmla="*/ 3 h 42"/>
                <a:gd name="T78" fmla="*/ 22 w 23"/>
                <a:gd name="T79" fmla="*/ 2 h 42"/>
                <a:gd name="T80" fmla="*/ 21 w 23"/>
                <a:gd name="T81" fmla="*/ 0 h 42"/>
                <a:gd name="T82" fmla="*/ 0 w 23"/>
                <a:gd name="T83" fmla="*/ 5 h 42"/>
                <a:gd name="T84" fmla="*/ 0 w 23"/>
                <a:gd name="T85" fmla="*/ 5 h 4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23"/>
                <a:gd name="T130" fmla="*/ 0 h 42"/>
                <a:gd name="T131" fmla="*/ 23 w 23"/>
                <a:gd name="T132" fmla="*/ 42 h 42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23" h="42">
                  <a:moveTo>
                    <a:pt x="0" y="5"/>
                  </a:moveTo>
                  <a:lnTo>
                    <a:pt x="1" y="7"/>
                  </a:lnTo>
                  <a:lnTo>
                    <a:pt x="0" y="8"/>
                  </a:lnTo>
                  <a:lnTo>
                    <a:pt x="1" y="8"/>
                  </a:lnTo>
                  <a:lnTo>
                    <a:pt x="1" y="9"/>
                  </a:lnTo>
                  <a:lnTo>
                    <a:pt x="3" y="14"/>
                  </a:lnTo>
                  <a:lnTo>
                    <a:pt x="4" y="17"/>
                  </a:lnTo>
                  <a:lnTo>
                    <a:pt x="3" y="19"/>
                  </a:lnTo>
                  <a:lnTo>
                    <a:pt x="3" y="21"/>
                  </a:lnTo>
                  <a:lnTo>
                    <a:pt x="5" y="26"/>
                  </a:lnTo>
                  <a:lnTo>
                    <a:pt x="5" y="28"/>
                  </a:lnTo>
                  <a:lnTo>
                    <a:pt x="5" y="29"/>
                  </a:lnTo>
                  <a:lnTo>
                    <a:pt x="6" y="29"/>
                  </a:lnTo>
                  <a:lnTo>
                    <a:pt x="5" y="28"/>
                  </a:lnTo>
                  <a:lnTo>
                    <a:pt x="6" y="28"/>
                  </a:lnTo>
                  <a:lnTo>
                    <a:pt x="7" y="30"/>
                  </a:lnTo>
                  <a:lnTo>
                    <a:pt x="8" y="34"/>
                  </a:lnTo>
                  <a:lnTo>
                    <a:pt x="8" y="37"/>
                  </a:lnTo>
                  <a:lnTo>
                    <a:pt x="9" y="39"/>
                  </a:lnTo>
                  <a:lnTo>
                    <a:pt x="10" y="42"/>
                  </a:lnTo>
                  <a:lnTo>
                    <a:pt x="20" y="40"/>
                  </a:lnTo>
                  <a:lnTo>
                    <a:pt x="19" y="39"/>
                  </a:lnTo>
                  <a:lnTo>
                    <a:pt x="18" y="38"/>
                  </a:lnTo>
                  <a:lnTo>
                    <a:pt x="18" y="37"/>
                  </a:lnTo>
                  <a:lnTo>
                    <a:pt x="19" y="36"/>
                  </a:lnTo>
                  <a:lnTo>
                    <a:pt x="18" y="34"/>
                  </a:lnTo>
                  <a:lnTo>
                    <a:pt x="18" y="27"/>
                  </a:lnTo>
                  <a:lnTo>
                    <a:pt x="18" y="25"/>
                  </a:lnTo>
                  <a:lnTo>
                    <a:pt x="19" y="21"/>
                  </a:lnTo>
                  <a:lnTo>
                    <a:pt x="19" y="19"/>
                  </a:lnTo>
                  <a:lnTo>
                    <a:pt x="19" y="17"/>
                  </a:lnTo>
                  <a:lnTo>
                    <a:pt x="19" y="15"/>
                  </a:lnTo>
                  <a:lnTo>
                    <a:pt x="19" y="14"/>
                  </a:lnTo>
                  <a:lnTo>
                    <a:pt x="19" y="13"/>
                  </a:lnTo>
                  <a:lnTo>
                    <a:pt x="22" y="11"/>
                  </a:lnTo>
                  <a:lnTo>
                    <a:pt x="23" y="7"/>
                  </a:lnTo>
                  <a:lnTo>
                    <a:pt x="22" y="5"/>
                  </a:lnTo>
                  <a:lnTo>
                    <a:pt x="22" y="3"/>
                  </a:lnTo>
                  <a:lnTo>
                    <a:pt x="22" y="2"/>
                  </a:lnTo>
                  <a:lnTo>
                    <a:pt x="21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E8FECE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2483" name="Freeform 20"/>
            <p:cNvSpPr>
              <a:spLocks/>
            </p:cNvSpPr>
            <p:nvPr/>
          </p:nvSpPr>
          <p:spPr bwMode="auto">
            <a:xfrm>
              <a:off x="3327400" y="2794000"/>
              <a:ext cx="619125" cy="727075"/>
            </a:xfrm>
            <a:custGeom>
              <a:avLst/>
              <a:gdLst>
                <a:gd name="T0" fmla="*/ 66 w 76"/>
                <a:gd name="T1" fmla="*/ 94 h 94"/>
                <a:gd name="T2" fmla="*/ 76 w 76"/>
                <a:gd name="T3" fmla="*/ 27 h 94"/>
                <a:gd name="T4" fmla="*/ 51 w 76"/>
                <a:gd name="T5" fmla="*/ 23 h 94"/>
                <a:gd name="T6" fmla="*/ 53 w 76"/>
                <a:gd name="T7" fmla="*/ 6 h 94"/>
                <a:gd name="T8" fmla="*/ 16 w 76"/>
                <a:gd name="T9" fmla="*/ 0 h 94"/>
                <a:gd name="T10" fmla="*/ 0 w 76"/>
                <a:gd name="T11" fmla="*/ 84 h 94"/>
                <a:gd name="T12" fmla="*/ 0 w 76"/>
                <a:gd name="T13" fmla="*/ 84 h 94"/>
                <a:gd name="T14" fmla="*/ 66 w 76"/>
                <a:gd name="T15" fmla="*/ 94 h 94"/>
                <a:gd name="T16" fmla="*/ 66 w 76"/>
                <a:gd name="T17" fmla="*/ 94 h 9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6"/>
                <a:gd name="T28" fmla="*/ 0 h 94"/>
                <a:gd name="T29" fmla="*/ 76 w 76"/>
                <a:gd name="T30" fmla="*/ 94 h 9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6" h="94">
                  <a:moveTo>
                    <a:pt x="66" y="94"/>
                  </a:moveTo>
                  <a:lnTo>
                    <a:pt x="76" y="27"/>
                  </a:lnTo>
                  <a:lnTo>
                    <a:pt x="51" y="23"/>
                  </a:lnTo>
                  <a:lnTo>
                    <a:pt x="53" y="6"/>
                  </a:lnTo>
                  <a:lnTo>
                    <a:pt x="16" y="0"/>
                  </a:lnTo>
                  <a:lnTo>
                    <a:pt x="0" y="84"/>
                  </a:lnTo>
                  <a:lnTo>
                    <a:pt x="66" y="94"/>
                  </a:lnTo>
                  <a:close/>
                </a:path>
              </a:pathLst>
            </a:custGeom>
            <a:solidFill>
              <a:srgbClr val="E8FECE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2484" name="Freeform 21"/>
            <p:cNvSpPr>
              <a:spLocks/>
            </p:cNvSpPr>
            <p:nvPr/>
          </p:nvSpPr>
          <p:spPr bwMode="auto">
            <a:xfrm>
              <a:off x="2439988" y="2035175"/>
              <a:ext cx="881062" cy="696913"/>
            </a:xfrm>
            <a:custGeom>
              <a:avLst/>
              <a:gdLst>
                <a:gd name="T0" fmla="*/ 0 w 108"/>
                <a:gd name="T1" fmla="*/ 67 h 90"/>
                <a:gd name="T2" fmla="*/ 0 w 108"/>
                <a:gd name="T3" fmla="*/ 62 h 90"/>
                <a:gd name="T4" fmla="*/ 1 w 108"/>
                <a:gd name="T5" fmla="*/ 57 h 90"/>
                <a:gd name="T6" fmla="*/ 2 w 108"/>
                <a:gd name="T7" fmla="*/ 51 h 90"/>
                <a:gd name="T8" fmla="*/ 3 w 108"/>
                <a:gd name="T9" fmla="*/ 49 h 90"/>
                <a:gd name="T10" fmla="*/ 5 w 108"/>
                <a:gd name="T11" fmla="*/ 47 h 90"/>
                <a:gd name="T12" fmla="*/ 5 w 108"/>
                <a:gd name="T13" fmla="*/ 45 h 90"/>
                <a:gd name="T14" fmla="*/ 10 w 108"/>
                <a:gd name="T15" fmla="*/ 37 h 90"/>
                <a:gd name="T16" fmla="*/ 16 w 108"/>
                <a:gd name="T17" fmla="*/ 23 h 90"/>
                <a:gd name="T18" fmla="*/ 20 w 108"/>
                <a:gd name="T19" fmla="*/ 13 h 90"/>
                <a:gd name="T20" fmla="*/ 24 w 108"/>
                <a:gd name="T21" fmla="*/ 3 h 90"/>
                <a:gd name="T22" fmla="*/ 24 w 108"/>
                <a:gd name="T23" fmla="*/ 0 h 90"/>
                <a:gd name="T24" fmla="*/ 27 w 108"/>
                <a:gd name="T25" fmla="*/ 0 h 90"/>
                <a:gd name="T26" fmla="*/ 30 w 108"/>
                <a:gd name="T27" fmla="*/ 1 h 90"/>
                <a:gd name="T28" fmla="*/ 31 w 108"/>
                <a:gd name="T29" fmla="*/ 2 h 90"/>
                <a:gd name="T30" fmla="*/ 35 w 108"/>
                <a:gd name="T31" fmla="*/ 5 h 90"/>
                <a:gd name="T32" fmla="*/ 35 w 108"/>
                <a:gd name="T33" fmla="*/ 8 h 90"/>
                <a:gd name="T34" fmla="*/ 36 w 108"/>
                <a:gd name="T35" fmla="*/ 14 h 90"/>
                <a:gd name="T36" fmla="*/ 43 w 108"/>
                <a:gd name="T37" fmla="*/ 16 h 90"/>
                <a:gd name="T38" fmla="*/ 48 w 108"/>
                <a:gd name="T39" fmla="*/ 16 h 90"/>
                <a:gd name="T40" fmla="*/ 54 w 108"/>
                <a:gd name="T41" fmla="*/ 18 h 90"/>
                <a:gd name="T42" fmla="*/ 61 w 108"/>
                <a:gd name="T43" fmla="*/ 18 h 90"/>
                <a:gd name="T44" fmla="*/ 65 w 108"/>
                <a:gd name="T45" fmla="*/ 19 h 90"/>
                <a:gd name="T46" fmla="*/ 68 w 108"/>
                <a:gd name="T47" fmla="*/ 18 h 90"/>
                <a:gd name="T48" fmla="*/ 71 w 108"/>
                <a:gd name="T49" fmla="*/ 19 h 90"/>
                <a:gd name="T50" fmla="*/ 74 w 108"/>
                <a:gd name="T51" fmla="*/ 18 h 90"/>
                <a:gd name="T52" fmla="*/ 76 w 108"/>
                <a:gd name="T53" fmla="*/ 19 h 90"/>
                <a:gd name="T54" fmla="*/ 79 w 108"/>
                <a:gd name="T55" fmla="*/ 19 h 90"/>
                <a:gd name="T56" fmla="*/ 104 w 108"/>
                <a:gd name="T57" fmla="*/ 24 h 90"/>
                <a:gd name="T58" fmla="*/ 105 w 108"/>
                <a:gd name="T59" fmla="*/ 27 h 90"/>
                <a:gd name="T60" fmla="*/ 108 w 108"/>
                <a:gd name="T61" fmla="*/ 28 h 90"/>
                <a:gd name="T62" fmla="*/ 102 w 108"/>
                <a:gd name="T63" fmla="*/ 40 h 90"/>
                <a:gd name="T64" fmla="*/ 101 w 108"/>
                <a:gd name="T65" fmla="*/ 42 h 90"/>
                <a:gd name="T66" fmla="*/ 98 w 108"/>
                <a:gd name="T67" fmla="*/ 44 h 90"/>
                <a:gd name="T68" fmla="*/ 94 w 108"/>
                <a:gd name="T69" fmla="*/ 51 h 90"/>
                <a:gd name="T70" fmla="*/ 97 w 108"/>
                <a:gd name="T71" fmla="*/ 53 h 90"/>
                <a:gd name="T72" fmla="*/ 97 w 108"/>
                <a:gd name="T73" fmla="*/ 55 h 90"/>
                <a:gd name="T74" fmla="*/ 96 w 108"/>
                <a:gd name="T75" fmla="*/ 56 h 90"/>
                <a:gd name="T76" fmla="*/ 95 w 108"/>
                <a:gd name="T77" fmla="*/ 60 h 90"/>
                <a:gd name="T78" fmla="*/ 52 w 108"/>
                <a:gd name="T79" fmla="*/ 81 h 90"/>
                <a:gd name="T80" fmla="*/ 1 w 108"/>
                <a:gd name="T81" fmla="*/ 68 h 9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08"/>
                <a:gd name="T124" fmla="*/ 0 h 90"/>
                <a:gd name="T125" fmla="*/ 108 w 108"/>
                <a:gd name="T126" fmla="*/ 90 h 90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08" h="90">
                  <a:moveTo>
                    <a:pt x="1" y="68"/>
                  </a:moveTo>
                  <a:lnTo>
                    <a:pt x="0" y="67"/>
                  </a:lnTo>
                  <a:lnTo>
                    <a:pt x="0" y="63"/>
                  </a:lnTo>
                  <a:lnTo>
                    <a:pt x="0" y="62"/>
                  </a:lnTo>
                  <a:lnTo>
                    <a:pt x="0" y="60"/>
                  </a:lnTo>
                  <a:lnTo>
                    <a:pt x="1" y="57"/>
                  </a:lnTo>
                  <a:lnTo>
                    <a:pt x="1" y="52"/>
                  </a:lnTo>
                  <a:lnTo>
                    <a:pt x="2" y="51"/>
                  </a:lnTo>
                  <a:lnTo>
                    <a:pt x="3" y="50"/>
                  </a:lnTo>
                  <a:lnTo>
                    <a:pt x="3" y="49"/>
                  </a:lnTo>
                  <a:lnTo>
                    <a:pt x="4" y="48"/>
                  </a:lnTo>
                  <a:lnTo>
                    <a:pt x="5" y="47"/>
                  </a:lnTo>
                  <a:lnTo>
                    <a:pt x="5" y="45"/>
                  </a:lnTo>
                  <a:lnTo>
                    <a:pt x="9" y="41"/>
                  </a:lnTo>
                  <a:lnTo>
                    <a:pt x="10" y="37"/>
                  </a:lnTo>
                  <a:lnTo>
                    <a:pt x="13" y="32"/>
                  </a:lnTo>
                  <a:lnTo>
                    <a:pt x="16" y="23"/>
                  </a:lnTo>
                  <a:lnTo>
                    <a:pt x="18" y="19"/>
                  </a:lnTo>
                  <a:lnTo>
                    <a:pt x="20" y="13"/>
                  </a:lnTo>
                  <a:lnTo>
                    <a:pt x="23" y="5"/>
                  </a:lnTo>
                  <a:lnTo>
                    <a:pt x="24" y="3"/>
                  </a:lnTo>
                  <a:lnTo>
                    <a:pt x="24" y="1"/>
                  </a:lnTo>
                  <a:lnTo>
                    <a:pt x="24" y="0"/>
                  </a:lnTo>
                  <a:lnTo>
                    <a:pt x="25" y="0"/>
                  </a:lnTo>
                  <a:lnTo>
                    <a:pt x="27" y="0"/>
                  </a:lnTo>
                  <a:lnTo>
                    <a:pt x="30" y="1"/>
                  </a:lnTo>
                  <a:lnTo>
                    <a:pt x="31" y="2"/>
                  </a:lnTo>
                  <a:lnTo>
                    <a:pt x="33" y="2"/>
                  </a:lnTo>
                  <a:lnTo>
                    <a:pt x="35" y="5"/>
                  </a:lnTo>
                  <a:lnTo>
                    <a:pt x="36" y="7"/>
                  </a:lnTo>
                  <a:lnTo>
                    <a:pt x="35" y="8"/>
                  </a:lnTo>
                  <a:lnTo>
                    <a:pt x="35" y="12"/>
                  </a:lnTo>
                  <a:lnTo>
                    <a:pt x="36" y="14"/>
                  </a:lnTo>
                  <a:lnTo>
                    <a:pt x="39" y="15"/>
                  </a:lnTo>
                  <a:lnTo>
                    <a:pt x="43" y="16"/>
                  </a:lnTo>
                  <a:lnTo>
                    <a:pt x="46" y="15"/>
                  </a:lnTo>
                  <a:lnTo>
                    <a:pt x="48" y="16"/>
                  </a:lnTo>
                  <a:lnTo>
                    <a:pt x="53" y="17"/>
                  </a:lnTo>
                  <a:lnTo>
                    <a:pt x="54" y="18"/>
                  </a:lnTo>
                  <a:lnTo>
                    <a:pt x="59" y="18"/>
                  </a:lnTo>
                  <a:lnTo>
                    <a:pt x="61" y="18"/>
                  </a:lnTo>
                  <a:lnTo>
                    <a:pt x="62" y="19"/>
                  </a:lnTo>
                  <a:lnTo>
                    <a:pt x="65" y="19"/>
                  </a:lnTo>
                  <a:lnTo>
                    <a:pt x="66" y="19"/>
                  </a:lnTo>
                  <a:lnTo>
                    <a:pt x="68" y="18"/>
                  </a:lnTo>
                  <a:lnTo>
                    <a:pt x="69" y="18"/>
                  </a:lnTo>
                  <a:lnTo>
                    <a:pt x="71" y="19"/>
                  </a:lnTo>
                  <a:lnTo>
                    <a:pt x="72" y="18"/>
                  </a:lnTo>
                  <a:lnTo>
                    <a:pt x="74" y="18"/>
                  </a:lnTo>
                  <a:lnTo>
                    <a:pt x="75" y="19"/>
                  </a:lnTo>
                  <a:lnTo>
                    <a:pt x="76" y="19"/>
                  </a:lnTo>
                  <a:lnTo>
                    <a:pt x="77" y="19"/>
                  </a:lnTo>
                  <a:lnTo>
                    <a:pt x="79" y="19"/>
                  </a:lnTo>
                  <a:lnTo>
                    <a:pt x="80" y="18"/>
                  </a:lnTo>
                  <a:lnTo>
                    <a:pt x="104" y="24"/>
                  </a:lnTo>
                  <a:lnTo>
                    <a:pt x="104" y="25"/>
                  </a:lnTo>
                  <a:lnTo>
                    <a:pt x="105" y="27"/>
                  </a:lnTo>
                  <a:lnTo>
                    <a:pt x="107" y="27"/>
                  </a:lnTo>
                  <a:lnTo>
                    <a:pt x="108" y="28"/>
                  </a:lnTo>
                  <a:lnTo>
                    <a:pt x="108" y="31"/>
                  </a:lnTo>
                  <a:lnTo>
                    <a:pt x="102" y="40"/>
                  </a:lnTo>
                  <a:lnTo>
                    <a:pt x="101" y="41"/>
                  </a:lnTo>
                  <a:lnTo>
                    <a:pt x="101" y="42"/>
                  </a:lnTo>
                  <a:lnTo>
                    <a:pt x="100" y="43"/>
                  </a:lnTo>
                  <a:lnTo>
                    <a:pt x="98" y="44"/>
                  </a:lnTo>
                  <a:lnTo>
                    <a:pt x="95" y="49"/>
                  </a:lnTo>
                  <a:lnTo>
                    <a:pt x="94" y="51"/>
                  </a:lnTo>
                  <a:lnTo>
                    <a:pt x="95" y="52"/>
                  </a:lnTo>
                  <a:lnTo>
                    <a:pt x="97" y="53"/>
                  </a:lnTo>
                  <a:lnTo>
                    <a:pt x="98" y="54"/>
                  </a:lnTo>
                  <a:lnTo>
                    <a:pt x="97" y="55"/>
                  </a:lnTo>
                  <a:lnTo>
                    <a:pt x="97" y="56"/>
                  </a:lnTo>
                  <a:lnTo>
                    <a:pt x="96" y="56"/>
                  </a:lnTo>
                  <a:lnTo>
                    <a:pt x="96" y="58"/>
                  </a:lnTo>
                  <a:lnTo>
                    <a:pt x="95" y="60"/>
                  </a:lnTo>
                  <a:lnTo>
                    <a:pt x="88" y="90"/>
                  </a:lnTo>
                  <a:lnTo>
                    <a:pt x="52" y="81"/>
                  </a:lnTo>
                  <a:lnTo>
                    <a:pt x="1" y="68"/>
                  </a:lnTo>
                  <a:close/>
                </a:path>
              </a:pathLst>
            </a:custGeom>
            <a:solidFill>
              <a:srgbClr val="FAF400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2485" name="Freeform 22"/>
            <p:cNvSpPr>
              <a:spLocks/>
            </p:cNvSpPr>
            <p:nvPr/>
          </p:nvSpPr>
          <p:spPr bwMode="auto">
            <a:xfrm>
              <a:off x="2759075" y="2662238"/>
              <a:ext cx="698500" cy="1030287"/>
            </a:xfrm>
            <a:custGeom>
              <a:avLst/>
              <a:gdLst>
                <a:gd name="T0" fmla="*/ 13 w 86"/>
                <a:gd name="T1" fmla="*/ 0 h 133"/>
                <a:gd name="T2" fmla="*/ 0 w 86"/>
                <a:gd name="T3" fmla="*/ 51 h 133"/>
                <a:gd name="T4" fmla="*/ 56 w 86"/>
                <a:gd name="T5" fmla="*/ 133 h 133"/>
                <a:gd name="T6" fmla="*/ 56 w 86"/>
                <a:gd name="T7" fmla="*/ 132 h 133"/>
                <a:gd name="T8" fmla="*/ 56 w 86"/>
                <a:gd name="T9" fmla="*/ 131 h 133"/>
                <a:gd name="T10" fmla="*/ 57 w 86"/>
                <a:gd name="T11" fmla="*/ 127 h 133"/>
                <a:gd name="T12" fmla="*/ 57 w 86"/>
                <a:gd name="T13" fmla="*/ 126 h 133"/>
                <a:gd name="T14" fmla="*/ 57 w 86"/>
                <a:gd name="T15" fmla="*/ 118 h 133"/>
                <a:gd name="T16" fmla="*/ 57 w 86"/>
                <a:gd name="T17" fmla="*/ 115 h 133"/>
                <a:gd name="T18" fmla="*/ 57 w 86"/>
                <a:gd name="T19" fmla="*/ 114 h 133"/>
                <a:gd name="T20" fmla="*/ 60 w 86"/>
                <a:gd name="T21" fmla="*/ 114 h 133"/>
                <a:gd name="T22" fmla="*/ 62 w 86"/>
                <a:gd name="T23" fmla="*/ 114 h 133"/>
                <a:gd name="T24" fmla="*/ 63 w 86"/>
                <a:gd name="T25" fmla="*/ 115 h 133"/>
                <a:gd name="T26" fmla="*/ 63 w 86"/>
                <a:gd name="T27" fmla="*/ 116 h 133"/>
                <a:gd name="T28" fmla="*/ 64 w 86"/>
                <a:gd name="T29" fmla="*/ 117 h 133"/>
                <a:gd name="T30" fmla="*/ 66 w 86"/>
                <a:gd name="T31" fmla="*/ 117 h 133"/>
                <a:gd name="T32" fmla="*/ 68 w 86"/>
                <a:gd name="T33" fmla="*/ 110 h 133"/>
                <a:gd name="T34" fmla="*/ 70 w 86"/>
                <a:gd name="T35" fmla="*/ 101 h 133"/>
                <a:gd name="T36" fmla="*/ 86 w 86"/>
                <a:gd name="T37" fmla="*/ 17 h 133"/>
                <a:gd name="T38" fmla="*/ 49 w 86"/>
                <a:gd name="T39" fmla="*/ 9 h 133"/>
                <a:gd name="T40" fmla="*/ 13 w 86"/>
                <a:gd name="T41" fmla="*/ 0 h 133"/>
                <a:gd name="T42" fmla="*/ 13 w 86"/>
                <a:gd name="T43" fmla="*/ 0 h 133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86"/>
                <a:gd name="T67" fmla="*/ 0 h 133"/>
                <a:gd name="T68" fmla="*/ 86 w 86"/>
                <a:gd name="T69" fmla="*/ 133 h 133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86" h="133">
                  <a:moveTo>
                    <a:pt x="13" y="0"/>
                  </a:moveTo>
                  <a:lnTo>
                    <a:pt x="0" y="51"/>
                  </a:lnTo>
                  <a:lnTo>
                    <a:pt x="56" y="133"/>
                  </a:lnTo>
                  <a:lnTo>
                    <a:pt x="56" y="132"/>
                  </a:lnTo>
                  <a:lnTo>
                    <a:pt x="56" y="131"/>
                  </a:lnTo>
                  <a:lnTo>
                    <a:pt x="57" y="127"/>
                  </a:lnTo>
                  <a:lnTo>
                    <a:pt x="57" y="126"/>
                  </a:lnTo>
                  <a:lnTo>
                    <a:pt x="57" y="118"/>
                  </a:lnTo>
                  <a:lnTo>
                    <a:pt x="57" y="115"/>
                  </a:lnTo>
                  <a:lnTo>
                    <a:pt x="57" y="114"/>
                  </a:lnTo>
                  <a:lnTo>
                    <a:pt x="60" y="114"/>
                  </a:lnTo>
                  <a:lnTo>
                    <a:pt x="62" y="114"/>
                  </a:lnTo>
                  <a:lnTo>
                    <a:pt x="63" y="115"/>
                  </a:lnTo>
                  <a:lnTo>
                    <a:pt x="63" y="116"/>
                  </a:lnTo>
                  <a:lnTo>
                    <a:pt x="64" y="117"/>
                  </a:lnTo>
                  <a:lnTo>
                    <a:pt x="66" y="117"/>
                  </a:lnTo>
                  <a:lnTo>
                    <a:pt x="68" y="110"/>
                  </a:lnTo>
                  <a:lnTo>
                    <a:pt x="70" y="101"/>
                  </a:lnTo>
                  <a:lnTo>
                    <a:pt x="86" y="17"/>
                  </a:lnTo>
                  <a:lnTo>
                    <a:pt x="49" y="9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FAF400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2486" name="Freeform 23"/>
            <p:cNvSpPr>
              <a:spLocks/>
            </p:cNvSpPr>
            <p:nvPr/>
          </p:nvSpPr>
          <p:spPr bwMode="auto">
            <a:xfrm>
              <a:off x="3124200" y="3444875"/>
              <a:ext cx="741363" cy="820738"/>
            </a:xfrm>
            <a:custGeom>
              <a:avLst/>
              <a:gdLst>
                <a:gd name="T0" fmla="*/ 78 w 91"/>
                <a:gd name="T1" fmla="*/ 106 h 106"/>
                <a:gd name="T2" fmla="*/ 91 w 91"/>
                <a:gd name="T3" fmla="*/ 10 h 106"/>
                <a:gd name="T4" fmla="*/ 25 w 91"/>
                <a:gd name="T5" fmla="*/ 0 h 106"/>
                <a:gd name="T6" fmla="*/ 25 w 91"/>
                <a:gd name="T7" fmla="*/ 0 h 106"/>
                <a:gd name="T8" fmla="*/ 23 w 91"/>
                <a:gd name="T9" fmla="*/ 9 h 106"/>
                <a:gd name="T10" fmla="*/ 21 w 91"/>
                <a:gd name="T11" fmla="*/ 16 h 106"/>
                <a:gd name="T12" fmla="*/ 19 w 91"/>
                <a:gd name="T13" fmla="*/ 16 h 106"/>
                <a:gd name="T14" fmla="*/ 18 w 91"/>
                <a:gd name="T15" fmla="*/ 15 h 106"/>
                <a:gd name="T16" fmla="*/ 18 w 91"/>
                <a:gd name="T17" fmla="*/ 14 h 106"/>
                <a:gd name="T18" fmla="*/ 17 w 91"/>
                <a:gd name="T19" fmla="*/ 13 h 106"/>
                <a:gd name="T20" fmla="*/ 15 w 91"/>
                <a:gd name="T21" fmla="*/ 13 h 106"/>
                <a:gd name="T22" fmla="*/ 12 w 91"/>
                <a:gd name="T23" fmla="*/ 13 h 106"/>
                <a:gd name="T24" fmla="*/ 12 w 91"/>
                <a:gd name="T25" fmla="*/ 14 h 106"/>
                <a:gd name="T26" fmla="*/ 12 w 91"/>
                <a:gd name="T27" fmla="*/ 17 h 106"/>
                <a:gd name="T28" fmla="*/ 12 w 91"/>
                <a:gd name="T29" fmla="*/ 25 h 106"/>
                <a:gd name="T30" fmla="*/ 12 w 91"/>
                <a:gd name="T31" fmla="*/ 26 h 106"/>
                <a:gd name="T32" fmla="*/ 11 w 91"/>
                <a:gd name="T33" fmla="*/ 30 h 106"/>
                <a:gd name="T34" fmla="*/ 11 w 91"/>
                <a:gd name="T35" fmla="*/ 31 h 106"/>
                <a:gd name="T36" fmla="*/ 11 w 91"/>
                <a:gd name="T37" fmla="*/ 32 h 106"/>
                <a:gd name="T38" fmla="*/ 11 w 91"/>
                <a:gd name="T39" fmla="*/ 34 h 106"/>
                <a:gd name="T40" fmla="*/ 11 w 91"/>
                <a:gd name="T41" fmla="*/ 35 h 106"/>
                <a:gd name="T42" fmla="*/ 11 w 91"/>
                <a:gd name="T43" fmla="*/ 36 h 106"/>
                <a:gd name="T44" fmla="*/ 12 w 91"/>
                <a:gd name="T45" fmla="*/ 38 h 106"/>
                <a:gd name="T46" fmla="*/ 12 w 91"/>
                <a:gd name="T47" fmla="*/ 39 h 106"/>
                <a:gd name="T48" fmla="*/ 12 w 91"/>
                <a:gd name="T49" fmla="*/ 41 h 106"/>
                <a:gd name="T50" fmla="*/ 13 w 91"/>
                <a:gd name="T51" fmla="*/ 43 h 106"/>
                <a:gd name="T52" fmla="*/ 13 w 91"/>
                <a:gd name="T53" fmla="*/ 43 h 106"/>
                <a:gd name="T54" fmla="*/ 14 w 91"/>
                <a:gd name="T55" fmla="*/ 44 h 106"/>
                <a:gd name="T56" fmla="*/ 15 w 91"/>
                <a:gd name="T57" fmla="*/ 46 h 106"/>
                <a:gd name="T58" fmla="*/ 14 w 91"/>
                <a:gd name="T59" fmla="*/ 46 h 106"/>
                <a:gd name="T60" fmla="*/ 14 w 91"/>
                <a:gd name="T61" fmla="*/ 46 h 106"/>
                <a:gd name="T62" fmla="*/ 12 w 91"/>
                <a:gd name="T63" fmla="*/ 47 h 106"/>
                <a:gd name="T64" fmla="*/ 10 w 91"/>
                <a:gd name="T65" fmla="*/ 48 h 106"/>
                <a:gd name="T66" fmla="*/ 9 w 91"/>
                <a:gd name="T67" fmla="*/ 50 h 106"/>
                <a:gd name="T68" fmla="*/ 7 w 91"/>
                <a:gd name="T69" fmla="*/ 55 h 106"/>
                <a:gd name="T70" fmla="*/ 5 w 91"/>
                <a:gd name="T71" fmla="*/ 58 h 106"/>
                <a:gd name="T72" fmla="*/ 3 w 91"/>
                <a:gd name="T73" fmla="*/ 58 h 106"/>
                <a:gd name="T74" fmla="*/ 3 w 91"/>
                <a:gd name="T75" fmla="*/ 59 h 106"/>
                <a:gd name="T76" fmla="*/ 4 w 91"/>
                <a:gd name="T77" fmla="*/ 60 h 106"/>
                <a:gd name="T78" fmla="*/ 3 w 91"/>
                <a:gd name="T79" fmla="*/ 61 h 106"/>
                <a:gd name="T80" fmla="*/ 3 w 91"/>
                <a:gd name="T81" fmla="*/ 63 h 106"/>
                <a:gd name="T82" fmla="*/ 3 w 91"/>
                <a:gd name="T83" fmla="*/ 64 h 106"/>
                <a:gd name="T84" fmla="*/ 5 w 91"/>
                <a:gd name="T85" fmla="*/ 66 h 106"/>
                <a:gd name="T86" fmla="*/ 6 w 91"/>
                <a:gd name="T87" fmla="*/ 67 h 106"/>
                <a:gd name="T88" fmla="*/ 5 w 91"/>
                <a:gd name="T89" fmla="*/ 67 h 106"/>
                <a:gd name="T90" fmla="*/ 5 w 91"/>
                <a:gd name="T91" fmla="*/ 69 h 106"/>
                <a:gd name="T92" fmla="*/ 4 w 91"/>
                <a:gd name="T93" fmla="*/ 70 h 106"/>
                <a:gd name="T94" fmla="*/ 3 w 91"/>
                <a:gd name="T95" fmla="*/ 70 h 106"/>
                <a:gd name="T96" fmla="*/ 1 w 91"/>
                <a:gd name="T97" fmla="*/ 69 h 106"/>
                <a:gd name="T98" fmla="*/ 0 w 91"/>
                <a:gd name="T99" fmla="*/ 73 h 106"/>
                <a:gd name="T100" fmla="*/ 49 w 91"/>
                <a:gd name="T101" fmla="*/ 102 h 106"/>
                <a:gd name="T102" fmla="*/ 78 w 91"/>
                <a:gd name="T103" fmla="*/ 106 h 106"/>
                <a:gd name="T104" fmla="*/ 78 w 91"/>
                <a:gd name="T105" fmla="*/ 106 h 106"/>
                <a:gd name="T106" fmla="*/ 78 w 91"/>
                <a:gd name="T107" fmla="*/ 106 h 10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1"/>
                <a:gd name="T163" fmla="*/ 0 h 106"/>
                <a:gd name="T164" fmla="*/ 91 w 91"/>
                <a:gd name="T165" fmla="*/ 106 h 10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1" h="106">
                  <a:moveTo>
                    <a:pt x="78" y="106"/>
                  </a:moveTo>
                  <a:lnTo>
                    <a:pt x="91" y="10"/>
                  </a:lnTo>
                  <a:lnTo>
                    <a:pt x="25" y="0"/>
                  </a:lnTo>
                  <a:lnTo>
                    <a:pt x="23" y="9"/>
                  </a:lnTo>
                  <a:lnTo>
                    <a:pt x="21" y="16"/>
                  </a:lnTo>
                  <a:lnTo>
                    <a:pt x="19" y="16"/>
                  </a:lnTo>
                  <a:lnTo>
                    <a:pt x="18" y="15"/>
                  </a:lnTo>
                  <a:lnTo>
                    <a:pt x="18" y="14"/>
                  </a:lnTo>
                  <a:lnTo>
                    <a:pt x="17" y="13"/>
                  </a:lnTo>
                  <a:lnTo>
                    <a:pt x="15" y="13"/>
                  </a:lnTo>
                  <a:lnTo>
                    <a:pt x="12" y="13"/>
                  </a:lnTo>
                  <a:lnTo>
                    <a:pt x="12" y="14"/>
                  </a:lnTo>
                  <a:lnTo>
                    <a:pt x="12" y="17"/>
                  </a:lnTo>
                  <a:lnTo>
                    <a:pt x="12" y="25"/>
                  </a:lnTo>
                  <a:lnTo>
                    <a:pt x="12" y="26"/>
                  </a:lnTo>
                  <a:lnTo>
                    <a:pt x="11" y="30"/>
                  </a:lnTo>
                  <a:lnTo>
                    <a:pt x="11" y="31"/>
                  </a:lnTo>
                  <a:lnTo>
                    <a:pt x="11" y="32"/>
                  </a:lnTo>
                  <a:lnTo>
                    <a:pt x="11" y="34"/>
                  </a:lnTo>
                  <a:lnTo>
                    <a:pt x="11" y="35"/>
                  </a:lnTo>
                  <a:lnTo>
                    <a:pt x="11" y="36"/>
                  </a:lnTo>
                  <a:lnTo>
                    <a:pt x="12" y="38"/>
                  </a:lnTo>
                  <a:lnTo>
                    <a:pt x="12" y="39"/>
                  </a:lnTo>
                  <a:lnTo>
                    <a:pt x="12" y="41"/>
                  </a:lnTo>
                  <a:lnTo>
                    <a:pt x="13" y="43"/>
                  </a:lnTo>
                  <a:lnTo>
                    <a:pt x="14" y="44"/>
                  </a:lnTo>
                  <a:lnTo>
                    <a:pt x="15" y="46"/>
                  </a:lnTo>
                  <a:lnTo>
                    <a:pt x="14" y="46"/>
                  </a:lnTo>
                  <a:lnTo>
                    <a:pt x="12" y="47"/>
                  </a:lnTo>
                  <a:lnTo>
                    <a:pt x="10" y="48"/>
                  </a:lnTo>
                  <a:lnTo>
                    <a:pt x="9" y="50"/>
                  </a:lnTo>
                  <a:lnTo>
                    <a:pt x="7" y="55"/>
                  </a:lnTo>
                  <a:lnTo>
                    <a:pt x="5" y="58"/>
                  </a:lnTo>
                  <a:lnTo>
                    <a:pt x="3" y="58"/>
                  </a:lnTo>
                  <a:lnTo>
                    <a:pt x="3" y="59"/>
                  </a:lnTo>
                  <a:lnTo>
                    <a:pt x="4" y="60"/>
                  </a:lnTo>
                  <a:lnTo>
                    <a:pt x="3" y="61"/>
                  </a:lnTo>
                  <a:lnTo>
                    <a:pt x="3" y="63"/>
                  </a:lnTo>
                  <a:lnTo>
                    <a:pt x="3" y="64"/>
                  </a:lnTo>
                  <a:lnTo>
                    <a:pt x="5" y="66"/>
                  </a:lnTo>
                  <a:lnTo>
                    <a:pt x="6" y="67"/>
                  </a:lnTo>
                  <a:lnTo>
                    <a:pt x="5" y="67"/>
                  </a:lnTo>
                  <a:lnTo>
                    <a:pt x="5" y="69"/>
                  </a:lnTo>
                  <a:lnTo>
                    <a:pt x="4" y="70"/>
                  </a:lnTo>
                  <a:lnTo>
                    <a:pt x="3" y="70"/>
                  </a:lnTo>
                  <a:lnTo>
                    <a:pt x="1" y="69"/>
                  </a:lnTo>
                  <a:lnTo>
                    <a:pt x="0" y="73"/>
                  </a:lnTo>
                  <a:lnTo>
                    <a:pt x="49" y="102"/>
                  </a:lnTo>
                  <a:lnTo>
                    <a:pt x="78" y="106"/>
                  </a:lnTo>
                  <a:close/>
                </a:path>
              </a:pathLst>
            </a:custGeom>
            <a:solidFill>
              <a:srgbClr val="FAF400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2487" name="Freeform 24"/>
            <p:cNvSpPr>
              <a:spLocks/>
            </p:cNvSpPr>
            <p:nvPr/>
          </p:nvSpPr>
          <p:spPr bwMode="auto">
            <a:xfrm>
              <a:off x="5183188" y="1981200"/>
              <a:ext cx="723900" cy="773113"/>
            </a:xfrm>
            <a:custGeom>
              <a:avLst/>
              <a:gdLst>
                <a:gd name="T0" fmla="*/ 8 w 89"/>
                <a:gd name="T1" fmla="*/ 69 h 100"/>
                <a:gd name="T2" fmla="*/ 4 w 89"/>
                <a:gd name="T3" fmla="*/ 64 h 100"/>
                <a:gd name="T4" fmla="*/ 7 w 89"/>
                <a:gd name="T5" fmla="*/ 60 h 100"/>
                <a:gd name="T6" fmla="*/ 7 w 89"/>
                <a:gd name="T7" fmla="*/ 56 h 100"/>
                <a:gd name="T8" fmla="*/ 5 w 89"/>
                <a:gd name="T9" fmla="*/ 47 h 100"/>
                <a:gd name="T10" fmla="*/ 5 w 89"/>
                <a:gd name="T11" fmla="*/ 43 h 100"/>
                <a:gd name="T12" fmla="*/ 4 w 89"/>
                <a:gd name="T13" fmla="*/ 33 h 100"/>
                <a:gd name="T14" fmla="*/ 2 w 89"/>
                <a:gd name="T15" fmla="*/ 26 h 100"/>
                <a:gd name="T16" fmla="*/ 0 w 89"/>
                <a:gd name="T17" fmla="*/ 16 h 100"/>
                <a:gd name="T18" fmla="*/ 1 w 89"/>
                <a:gd name="T19" fmla="*/ 12 h 100"/>
                <a:gd name="T20" fmla="*/ 0 w 89"/>
                <a:gd name="T21" fmla="*/ 7 h 100"/>
                <a:gd name="T22" fmla="*/ 23 w 89"/>
                <a:gd name="T23" fmla="*/ 3 h 100"/>
                <a:gd name="T24" fmla="*/ 25 w 89"/>
                <a:gd name="T25" fmla="*/ 1 h 100"/>
                <a:gd name="T26" fmla="*/ 28 w 89"/>
                <a:gd name="T27" fmla="*/ 5 h 100"/>
                <a:gd name="T28" fmla="*/ 28 w 89"/>
                <a:gd name="T29" fmla="*/ 10 h 100"/>
                <a:gd name="T30" fmla="*/ 32 w 89"/>
                <a:gd name="T31" fmla="*/ 12 h 100"/>
                <a:gd name="T32" fmla="*/ 34 w 89"/>
                <a:gd name="T33" fmla="*/ 13 h 100"/>
                <a:gd name="T34" fmla="*/ 38 w 89"/>
                <a:gd name="T35" fmla="*/ 13 h 100"/>
                <a:gd name="T36" fmla="*/ 39 w 89"/>
                <a:gd name="T37" fmla="*/ 14 h 100"/>
                <a:gd name="T38" fmla="*/ 43 w 89"/>
                <a:gd name="T39" fmla="*/ 13 h 100"/>
                <a:gd name="T40" fmla="*/ 51 w 89"/>
                <a:gd name="T41" fmla="*/ 14 h 100"/>
                <a:gd name="T42" fmla="*/ 52 w 89"/>
                <a:gd name="T43" fmla="*/ 15 h 100"/>
                <a:gd name="T44" fmla="*/ 53 w 89"/>
                <a:gd name="T45" fmla="*/ 15 h 100"/>
                <a:gd name="T46" fmla="*/ 54 w 89"/>
                <a:gd name="T47" fmla="*/ 18 h 100"/>
                <a:gd name="T48" fmla="*/ 57 w 89"/>
                <a:gd name="T49" fmla="*/ 17 h 100"/>
                <a:gd name="T50" fmla="*/ 59 w 89"/>
                <a:gd name="T51" fmla="*/ 17 h 100"/>
                <a:gd name="T52" fmla="*/ 62 w 89"/>
                <a:gd name="T53" fmla="*/ 19 h 100"/>
                <a:gd name="T54" fmla="*/ 64 w 89"/>
                <a:gd name="T55" fmla="*/ 21 h 100"/>
                <a:gd name="T56" fmla="*/ 68 w 89"/>
                <a:gd name="T57" fmla="*/ 21 h 100"/>
                <a:gd name="T58" fmla="*/ 73 w 89"/>
                <a:gd name="T59" fmla="*/ 18 h 100"/>
                <a:gd name="T60" fmla="*/ 81 w 89"/>
                <a:gd name="T61" fmla="*/ 20 h 100"/>
                <a:gd name="T62" fmla="*/ 83 w 89"/>
                <a:gd name="T63" fmla="*/ 20 h 100"/>
                <a:gd name="T64" fmla="*/ 86 w 89"/>
                <a:gd name="T65" fmla="*/ 21 h 100"/>
                <a:gd name="T66" fmla="*/ 87 w 89"/>
                <a:gd name="T67" fmla="*/ 22 h 100"/>
                <a:gd name="T68" fmla="*/ 81 w 89"/>
                <a:gd name="T69" fmla="*/ 25 h 100"/>
                <a:gd name="T70" fmla="*/ 78 w 89"/>
                <a:gd name="T71" fmla="*/ 28 h 100"/>
                <a:gd name="T72" fmla="*/ 73 w 89"/>
                <a:gd name="T73" fmla="*/ 30 h 100"/>
                <a:gd name="T74" fmla="*/ 59 w 89"/>
                <a:gd name="T75" fmla="*/ 44 h 100"/>
                <a:gd name="T76" fmla="*/ 57 w 89"/>
                <a:gd name="T77" fmla="*/ 46 h 100"/>
                <a:gd name="T78" fmla="*/ 57 w 89"/>
                <a:gd name="T79" fmla="*/ 56 h 100"/>
                <a:gd name="T80" fmla="*/ 52 w 89"/>
                <a:gd name="T81" fmla="*/ 59 h 100"/>
                <a:gd name="T82" fmla="*/ 52 w 89"/>
                <a:gd name="T83" fmla="*/ 61 h 100"/>
                <a:gd name="T84" fmla="*/ 52 w 89"/>
                <a:gd name="T85" fmla="*/ 65 h 100"/>
                <a:gd name="T86" fmla="*/ 53 w 89"/>
                <a:gd name="T87" fmla="*/ 69 h 100"/>
                <a:gd name="T88" fmla="*/ 52 w 89"/>
                <a:gd name="T89" fmla="*/ 73 h 100"/>
                <a:gd name="T90" fmla="*/ 53 w 89"/>
                <a:gd name="T91" fmla="*/ 79 h 100"/>
                <a:gd name="T92" fmla="*/ 55 w 89"/>
                <a:gd name="T93" fmla="*/ 80 h 100"/>
                <a:gd name="T94" fmla="*/ 58 w 89"/>
                <a:gd name="T95" fmla="*/ 81 h 100"/>
                <a:gd name="T96" fmla="*/ 59 w 89"/>
                <a:gd name="T97" fmla="*/ 83 h 100"/>
                <a:gd name="T98" fmla="*/ 64 w 89"/>
                <a:gd name="T99" fmla="*/ 87 h 100"/>
                <a:gd name="T100" fmla="*/ 72 w 89"/>
                <a:gd name="T101" fmla="*/ 92 h 100"/>
                <a:gd name="T102" fmla="*/ 72 w 89"/>
                <a:gd name="T103" fmla="*/ 95 h 100"/>
                <a:gd name="T104" fmla="*/ 8 w 89"/>
                <a:gd name="T105" fmla="*/ 100 h 10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89"/>
                <a:gd name="T160" fmla="*/ 0 h 100"/>
                <a:gd name="T161" fmla="*/ 89 w 89"/>
                <a:gd name="T162" fmla="*/ 100 h 100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89" h="100">
                  <a:moveTo>
                    <a:pt x="8" y="100"/>
                  </a:moveTo>
                  <a:lnTo>
                    <a:pt x="8" y="69"/>
                  </a:lnTo>
                  <a:lnTo>
                    <a:pt x="4" y="65"/>
                  </a:lnTo>
                  <a:lnTo>
                    <a:pt x="4" y="64"/>
                  </a:lnTo>
                  <a:lnTo>
                    <a:pt x="6" y="61"/>
                  </a:lnTo>
                  <a:lnTo>
                    <a:pt x="7" y="60"/>
                  </a:lnTo>
                  <a:lnTo>
                    <a:pt x="7" y="58"/>
                  </a:lnTo>
                  <a:lnTo>
                    <a:pt x="7" y="56"/>
                  </a:lnTo>
                  <a:lnTo>
                    <a:pt x="7" y="54"/>
                  </a:lnTo>
                  <a:lnTo>
                    <a:pt x="5" y="47"/>
                  </a:lnTo>
                  <a:lnTo>
                    <a:pt x="5" y="46"/>
                  </a:lnTo>
                  <a:lnTo>
                    <a:pt x="5" y="43"/>
                  </a:lnTo>
                  <a:lnTo>
                    <a:pt x="4" y="41"/>
                  </a:lnTo>
                  <a:lnTo>
                    <a:pt x="4" y="33"/>
                  </a:lnTo>
                  <a:lnTo>
                    <a:pt x="3" y="28"/>
                  </a:lnTo>
                  <a:lnTo>
                    <a:pt x="2" y="26"/>
                  </a:lnTo>
                  <a:lnTo>
                    <a:pt x="0" y="21"/>
                  </a:lnTo>
                  <a:lnTo>
                    <a:pt x="0" y="16"/>
                  </a:lnTo>
                  <a:lnTo>
                    <a:pt x="1" y="13"/>
                  </a:lnTo>
                  <a:lnTo>
                    <a:pt x="1" y="12"/>
                  </a:lnTo>
                  <a:lnTo>
                    <a:pt x="0" y="8"/>
                  </a:lnTo>
                  <a:lnTo>
                    <a:pt x="0" y="7"/>
                  </a:lnTo>
                  <a:lnTo>
                    <a:pt x="23" y="7"/>
                  </a:lnTo>
                  <a:lnTo>
                    <a:pt x="23" y="3"/>
                  </a:lnTo>
                  <a:lnTo>
                    <a:pt x="23" y="0"/>
                  </a:lnTo>
                  <a:lnTo>
                    <a:pt x="25" y="1"/>
                  </a:lnTo>
                  <a:lnTo>
                    <a:pt x="27" y="2"/>
                  </a:lnTo>
                  <a:lnTo>
                    <a:pt x="28" y="5"/>
                  </a:lnTo>
                  <a:lnTo>
                    <a:pt x="28" y="8"/>
                  </a:lnTo>
                  <a:lnTo>
                    <a:pt x="28" y="10"/>
                  </a:lnTo>
                  <a:lnTo>
                    <a:pt x="31" y="12"/>
                  </a:lnTo>
                  <a:lnTo>
                    <a:pt x="32" y="12"/>
                  </a:lnTo>
                  <a:lnTo>
                    <a:pt x="33" y="12"/>
                  </a:lnTo>
                  <a:lnTo>
                    <a:pt x="34" y="13"/>
                  </a:lnTo>
                  <a:lnTo>
                    <a:pt x="36" y="13"/>
                  </a:lnTo>
                  <a:lnTo>
                    <a:pt x="38" y="13"/>
                  </a:lnTo>
                  <a:lnTo>
                    <a:pt x="39" y="14"/>
                  </a:lnTo>
                  <a:lnTo>
                    <a:pt x="42" y="14"/>
                  </a:lnTo>
                  <a:lnTo>
                    <a:pt x="43" y="13"/>
                  </a:lnTo>
                  <a:lnTo>
                    <a:pt x="48" y="13"/>
                  </a:lnTo>
                  <a:lnTo>
                    <a:pt x="51" y="14"/>
                  </a:lnTo>
                  <a:lnTo>
                    <a:pt x="52" y="14"/>
                  </a:lnTo>
                  <a:lnTo>
                    <a:pt x="52" y="15"/>
                  </a:lnTo>
                  <a:lnTo>
                    <a:pt x="53" y="15"/>
                  </a:lnTo>
                  <a:lnTo>
                    <a:pt x="54" y="16"/>
                  </a:lnTo>
                  <a:lnTo>
                    <a:pt x="54" y="18"/>
                  </a:lnTo>
                  <a:lnTo>
                    <a:pt x="55" y="19"/>
                  </a:lnTo>
                  <a:lnTo>
                    <a:pt x="57" y="17"/>
                  </a:lnTo>
                  <a:lnTo>
                    <a:pt x="59" y="17"/>
                  </a:lnTo>
                  <a:lnTo>
                    <a:pt x="60" y="19"/>
                  </a:lnTo>
                  <a:lnTo>
                    <a:pt x="62" y="19"/>
                  </a:lnTo>
                  <a:lnTo>
                    <a:pt x="63" y="20"/>
                  </a:lnTo>
                  <a:lnTo>
                    <a:pt x="64" y="21"/>
                  </a:lnTo>
                  <a:lnTo>
                    <a:pt x="66" y="21"/>
                  </a:lnTo>
                  <a:lnTo>
                    <a:pt x="68" y="21"/>
                  </a:lnTo>
                  <a:lnTo>
                    <a:pt x="72" y="18"/>
                  </a:lnTo>
                  <a:lnTo>
                    <a:pt x="73" y="18"/>
                  </a:lnTo>
                  <a:lnTo>
                    <a:pt x="74" y="20"/>
                  </a:lnTo>
                  <a:lnTo>
                    <a:pt x="81" y="20"/>
                  </a:lnTo>
                  <a:lnTo>
                    <a:pt x="82" y="20"/>
                  </a:lnTo>
                  <a:lnTo>
                    <a:pt x="83" y="20"/>
                  </a:lnTo>
                  <a:lnTo>
                    <a:pt x="84" y="22"/>
                  </a:lnTo>
                  <a:lnTo>
                    <a:pt x="86" y="21"/>
                  </a:lnTo>
                  <a:lnTo>
                    <a:pt x="89" y="21"/>
                  </a:lnTo>
                  <a:lnTo>
                    <a:pt x="87" y="22"/>
                  </a:lnTo>
                  <a:lnTo>
                    <a:pt x="83" y="25"/>
                  </a:lnTo>
                  <a:lnTo>
                    <a:pt x="81" y="25"/>
                  </a:lnTo>
                  <a:lnTo>
                    <a:pt x="79" y="26"/>
                  </a:lnTo>
                  <a:lnTo>
                    <a:pt x="78" y="28"/>
                  </a:lnTo>
                  <a:lnTo>
                    <a:pt x="74" y="29"/>
                  </a:lnTo>
                  <a:lnTo>
                    <a:pt x="73" y="30"/>
                  </a:lnTo>
                  <a:lnTo>
                    <a:pt x="67" y="36"/>
                  </a:lnTo>
                  <a:lnTo>
                    <a:pt x="59" y="44"/>
                  </a:lnTo>
                  <a:lnTo>
                    <a:pt x="58" y="45"/>
                  </a:lnTo>
                  <a:lnTo>
                    <a:pt x="57" y="46"/>
                  </a:lnTo>
                  <a:lnTo>
                    <a:pt x="58" y="55"/>
                  </a:lnTo>
                  <a:lnTo>
                    <a:pt x="57" y="56"/>
                  </a:lnTo>
                  <a:lnTo>
                    <a:pt x="56" y="56"/>
                  </a:lnTo>
                  <a:lnTo>
                    <a:pt x="52" y="59"/>
                  </a:lnTo>
                  <a:lnTo>
                    <a:pt x="52" y="61"/>
                  </a:lnTo>
                  <a:lnTo>
                    <a:pt x="51" y="64"/>
                  </a:lnTo>
                  <a:lnTo>
                    <a:pt x="52" y="65"/>
                  </a:lnTo>
                  <a:lnTo>
                    <a:pt x="54" y="67"/>
                  </a:lnTo>
                  <a:lnTo>
                    <a:pt x="53" y="69"/>
                  </a:lnTo>
                  <a:lnTo>
                    <a:pt x="53" y="70"/>
                  </a:lnTo>
                  <a:lnTo>
                    <a:pt x="52" y="73"/>
                  </a:lnTo>
                  <a:lnTo>
                    <a:pt x="52" y="78"/>
                  </a:lnTo>
                  <a:lnTo>
                    <a:pt x="53" y="79"/>
                  </a:lnTo>
                  <a:lnTo>
                    <a:pt x="54" y="80"/>
                  </a:lnTo>
                  <a:lnTo>
                    <a:pt x="55" y="80"/>
                  </a:lnTo>
                  <a:lnTo>
                    <a:pt x="58" y="81"/>
                  </a:lnTo>
                  <a:lnTo>
                    <a:pt x="59" y="82"/>
                  </a:lnTo>
                  <a:lnTo>
                    <a:pt x="59" y="83"/>
                  </a:lnTo>
                  <a:lnTo>
                    <a:pt x="63" y="84"/>
                  </a:lnTo>
                  <a:lnTo>
                    <a:pt x="64" y="87"/>
                  </a:lnTo>
                  <a:lnTo>
                    <a:pt x="68" y="89"/>
                  </a:lnTo>
                  <a:lnTo>
                    <a:pt x="72" y="92"/>
                  </a:lnTo>
                  <a:lnTo>
                    <a:pt x="72" y="93"/>
                  </a:lnTo>
                  <a:lnTo>
                    <a:pt x="72" y="95"/>
                  </a:lnTo>
                  <a:lnTo>
                    <a:pt x="72" y="98"/>
                  </a:lnTo>
                  <a:lnTo>
                    <a:pt x="8" y="100"/>
                  </a:lnTo>
                  <a:close/>
                </a:path>
              </a:pathLst>
            </a:custGeom>
            <a:solidFill>
              <a:srgbClr val="FAF400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EEE800"/>
                </a:solidFill>
              </a:endParaRPr>
            </a:p>
          </p:txBody>
        </p:sp>
        <p:sp>
          <p:nvSpPr>
            <p:cNvPr id="62488" name="Freeform 25"/>
            <p:cNvSpPr>
              <a:spLocks/>
            </p:cNvSpPr>
            <p:nvPr/>
          </p:nvSpPr>
          <p:spPr bwMode="auto">
            <a:xfrm>
              <a:off x="5768975" y="2855913"/>
              <a:ext cx="439738" cy="735012"/>
            </a:xfrm>
            <a:custGeom>
              <a:avLst/>
              <a:gdLst>
                <a:gd name="T0" fmla="*/ 9 w 54"/>
                <a:gd name="T1" fmla="*/ 2 h 95"/>
                <a:gd name="T2" fmla="*/ 12 w 54"/>
                <a:gd name="T3" fmla="*/ 5 h 95"/>
                <a:gd name="T4" fmla="*/ 15 w 54"/>
                <a:gd name="T5" fmla="*/ 8 h 95"/>
                <a:gd name="T6" fmla="*/ 15 w 54"/>
                <a:gd name="T7" fmla="*/ 12 h 95"/>
                <a:gd name="T8" fmla="*/ 14 w 54"/>
                <a:gd name="T9" fmla="*/ 15 h 95"/>
                <a:gd name="T10" fmla="*/ 11 w 54"/>
                <a:gd name="T11" fmla="*/ 19 h 95"/>
                <a:gd name="T12" fmla="*/ 9 w 54"/>
                <a:gd name="T13" fmla="*/ 20 h 95"/>
                <a:gd name="T14" fmla="*/ 5 w 54"/>
                <a:gd name="T15" fmla="*/ 21 h 95"/>
                <a:gd name="T16" fmla="*/ 4 w 54"/>
                <a:gd name="T17" fmla="*/ 24 h 95"/>
                <a:gd name="T18" fmla="*/ 6 w 54"/>
                <a:gd name="T19" fmla="*/ 27 h 95"/>
                <a:gd name="T20" fmla="*/ 4 w 54"/>
                <a:gd name="T21" fmla="*/ 34 h 95"/>
                <a:gd name="T22" fmla="*/ 1 w 54"/>
                <a:gd name="T23" fmla="*/ 36 h 95"/>
                <a:gd name="T24" fmla="*/ 0 w 54"/>
                <a:gd name="T25" fmla="*/ 39 h 95"/>
                <a:gd name="T26" fmla="*/ 0 w 54"/>
                <a:gd name="T27" fmla="*/ 41 h 95"/>
                <a:gd name="T28" fmla="*/ 1 w 54"/>
                <a:gd name="T29" fmla="*/ 48 h 95"/>
                <a:gd name="T30" fmla="*/ 5 w 54"/>
                <a:gd name="T31" fmla="*/ 53 h 95"/>
                <a:gd name="T32" fmla="*/ 10 w 54"/>
                <a:gd name="T33" fmla="*/ 57 h 95"/>
                <a:gd name="T34" fmla="*/ 13 w 54"/>
                <a:gd name="T35" fmla="*/ 64 h 95"/>
                <a:gd name="T36" fmla="*/ 15 w 54"/>
                <a:gd name="T37" fmla="*/ 62 h 95"/>
                <a:gd name="T38" fmla="*/ 19 w 54"/>
                <a:gd name="T39" fmla="*/ 65 h 95"/>
                <a:gd name="T40" fmla="*/ 19 w 54"/>
                <a:gd name="T41" fmla="*/ 69 h 95"/>
                <a:gd name="T42" fmla="*/ 16 w 54"/>
                <a:gd name="T43" fmla="*/ 73 h 95"/>
                <a:gd name="T44" fmla="*/ 19 w 54"/>
                <a:gd name="T45" fmla="*/ 78 h 95"/>
                <a:gd name="T46" fmla="*/ 24 w 54"/>
                <a:gd name="T47" fmla="*/ 81 h 95"/>
                <a:gd name="T48" fmla="*/ 29 w 54"/>
                <a:gd name="T49" fmla="*/ 87 h 95"/>
                <a:gd name="T50" fmla="*/ 30 w 54"/>
                <a:gd name="T51" fmla="*/ 89 h 95"/>
                <a:gd name="T52" fmla="*/ 29 w 54"/>
                <a:gd name="T53" fmla="*/ 91 h 95"/>
                <a:gd name="T54" fmla="*/ 32 w 54"/>
                <a:gd name="T55" fmla="*/ 95 h 95"/>
                <a:gd name="T56" fmla="*/ 33 w 54"/>
                <a:gd name="T57" fmla="*/ 94 h 95"/>
                <a:gd name="T58" fmla="*/ 34 w 54"/>
                <a:gd name="T59" fmla="*/ 92 h 95"/>
                <a:gd name="T60" fmla="*/ 38 w 54"/>
                <a:gd name="T61" fmla="*/ 91 h 95"/>
                <a:gd name="T62" fmla="*/ 42 w 54"/>
                <a:gd name="T63" fmla="*/ 93 h 95"/>
                <a:gd name="T64" fmla="*/ 43 w 54"/>
                <a:gd name="T65" fmla="*/ 89 h 95"/>
                <a:gd name="T66" fmla="*/ 44 w 54"/>
                <a:gd name="T67" fmla="*/ 87 h 95"/>
                <a:gd name="T68" fmla="*/ 48 w 54"/>
                <a:gd name="T69" fmla="*/ 85 h 95"/>
                <a:gd name="T70" fmla="*/ 47 w 54"/>
                <a:gd name="T71" fmla="*/ 83 h 95"/>
                <a:gd name="T72" fmla="*/ 47 w 54"/>
                <a:gd name="T73" fmla="*/ 81 h 95"/>
                <a:gd name="T74" fmla="*/ 48 w 54"/>
                <a:gd name="T75" fmla="*/ 80 h 95"/>
                <a:gd name="T76" fmla="*/ 48 w 54"/>
                <a:gd name="T77" fmla="*/ 79 h 95"/>
                <a:gd name="T78" fmla="*/ 48 w 54"/>
                <a:gd name="T79" fmla="*/ 73 h 95"/>
                <a:gd name="T80" fmla="*/ 52 w 54"/>
                <a:gd name="T81" fmla="*/ 68 h 95"/>
                <a:gd name="T82" fmla="*/ 54 w 54"/>
                <a:gd name="T83" fmla="*/ 64 h 95"/>
                <a:gd name="T84" fmla="*/ 52 w 54"/>
                <a:gd name="T85" fmla="*/ 57 h 95"/>
                <a:gd name="T86" fmla="*/ 52 w 54"/>
                <a:gd name="T87" fmla="*/ 54 h 95"/>
                <a:gd name="T88" fmla="*/ 49 w 54"/>
                <a:gd name="T89" fmla="*/ 13 h 95"/>
                <a:gd name="T90" fmla="*/ 48 w 54"/>
                <a:gd name="T91" fmla="*/ 11 h 95"/>
                <a:gd name="T92" fmla="*/ 46 w 54"/>
                <a:gd name="T93" fmla="*/ 6 h 95"/>
                <a:gd name="T94" fmla="*/ 44 w 54"/>
                <a:gd name="T95" fmla="*/ 3 h 95"/>
                <a:gd name="T96" fmla="*/ 44 w 54"/>
                <a:gd name="T97" fmla="*/ 0 h 9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54"/>
                <a:gd name="T148" fmla="*/ 0 h 95"/>
                <a:gd name="T149" fmla="*/ 54 w 54"/>
                <a:gd name="T150" fmla="*/ 95 h 9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54" h="95">
                  <a:moveTo>
                    <a:pt x="44" y="0"/>
                  </a:moveTo>
                  <a:lnTo>
                    <a:pt x="9" y="2"/>
                  </a:lnTo>
                  <a:lnTo>
                    <a:pt x="9" y="3"/>
                  </a:lnTo>
                  <a:lnTo>
                    <a:pt x="12" y="5"/>
                  </a:lnTo>
                  <a:lnTo>
                    <a:pt x="12" y="6"/>
                  </a:lnTo>
                  <a:lnTo>
                    <a:pt x="15" y="8"/>
                  </a:lnTo>
                  <a:lnTo>
                    <a:pt x="16" y="11"/>
                  </a:lnTo>
                  <a:lnTo>
                    <a:pt x="15" y="12"/>
                  </a:lnTo>
                  <a:lnTo>
                    <a:pt x="14" y="14"/>
                  </a:lnTo>
                  <a:lnTo>
                    <a:pt x="14" y="15"/>
                  </a:lnTo>
                  <a:lnTo>
                    <a:pt x="14" y="16"/>
                  </a:lnTo>
                  <a:lnTo>
                    <a:pt x="11" y="19"/>
                  </a:lnTo>
                  <a:lnTo>
                    <a:pt x="9" y="19"/>
                  </a:lnTo>
                  <a:lnTo>
                    <a:pt x="9" y="20"/>
                  </a:lnTo>
                  <a:lnTo>
                    <a:pt x="6" y="20"/>
                  </a:lnTo>
                  <a:lnTo>
                    <a:pt x="5" y="21"/>
                  </a:lnTo>
                  <a:lnTo>
                    <a:pt x="4" y="23"/>
                  </a:lnTo>
                  <a:lnTo>
                    <a:pt x="4" y="24"/>
                  </a:lnTo>
                  <a:lnTo>
                    <a:pt x="6" y="26"/>
                  </a:lnTo>
                  <a:lnTo>
                    <a:pt x="6" y="27"/>
                  </a:lnTo>
                  <a:lnTo>
                    <a:pt x="6" y="29"/>
                  </a:lnTo>
                  <a:lnTo>
                    <a:pt x="4" y="34"/>
                  </a:lnTo>
                  <a:lnTo>
                    <a:pt x="2" y="35"/>
                  </a:lnTo>
                  <a:lnTo>
                    <a:pt x="1" y="36"/>
                  </a:lnTo>
                  <a:lnTo>
                    <a:pt x="1" y="38"/>
                  </a:lnTo>
                  <a:lnTo>
                    <a:pt x="0" y="39"/>
                  </a:lnTo>
                  <a:lnTo>
                    <a:pt x="0" y="40"/>
                  </a:lnTo>
                  <a:lnTo>
                    <a:pt x="0" y="41"/>
                  </a:lnTo>
                  <a:lnTo>
                    <a:pt x="0" y="45"/>
                  </a:lnTo>
                  <a:lnTo>
                    <a:pt x="1" y="48"/>
                  </a:lnTo>
                  <a:lnTo>
                    <a:pt x="1" y="49"/>
                  </a:lnTo>
                  <a:lnTo>
                    <a:pt x="5" y="53"/>
                  </a:lnTo>
                  <a:lnTo>
                    <a:pt x="9" y="56"/>
                  </a:lnTo>
                  <a:lnTo>
                    <a:pt x="10" y="57"/>
                  </a:lnTo>
                  <a:lnTo>
                    <a:pt x="12" y="64"/>
                  </a:lnTo>
                  <a:lnTo>
                    <a:pt x="13" y="64"/>
                  </a:lnTo>
                  <a:lnTo>
                    <a:pt x="14" y="63"/>
                  </a:lnTo>
                  <a:lnTo>
                    <a:pt x="15" y="62"/>
                  </a:lnTo>
                  <a:lnTo>
                    <a:pt x="18" y="64"/>
                  </a:lnTo>
                  <a:lnTo>
                    <a:pt x="19" y="65"/>
                  </a:lnTo>
                  <a:lnTo>
                    <a:pt x="18" y="67"/>
                  </a:lnTo>
                  <a:lnTo>
                    <a:pt x="19" y="69"/>
                  </a:lnTo>
                  <a:lnTo>
                    <a:pt x="16" y="72"/>
                  </a:lnTo>
                  <a:lnTo>
                    <a:pt x="16" y="73"/>
                  </a:lnTo>
                  <a:lnTo>
                    <a:pt x="17" y="75"/>
                  </a:lnTo>
                  <a:lnTo>
                    <a:pt x="19" y="78"/>
                  </a:lnTo>
                  <a:lnTo>
                    <a:pt x="23" y="80"/>
                  </a:lnTo>
                  <a:lnTo>
                    <a:pt x="24" y="81"/>
                  </a:lnTo>
                  <a:lnTo>
                    <a:pt x="28" y="84"/>
                  </a:lnTo>
                  <a:lnTo>
                    <a:pt x="29" y="87"/>
                  </a:lnTo>
                  <a:lnTo>
                    <a:pt x="30" y="88"/>
                  </a:lnTo>
                  <a:lnTo>
                    <a:pt x="30" y="89"/>
                  </a:lnTo>
                  <a:lnTo>
                    <a:pt x="29" y="90"/>
                  </a:lnTo>
                  <a:lnTo>
                    <a:pt x="29" y="91"/>
                  </a:lnTo>
                  <a:lnTo>
                    <a:pt x="32" y="95"/>
                  </a:lnTo>
                  <a:lnTo>
                    <a:pt x="32" y="94"/>
                  </a:lnTo>
                  <a:lnTo>
                    <a:pt x="33" y="94"/>
                  </a:lnTo>
                  <a:lnTo>
                    <a:pt x="34" y="95"/>
                  </a:lnTo>
                  <a:lnTo>
                    <a:pt x="34" y="92"/>
                  </a:lnTo>
                  <a:lnTo>
                    <a:pt x="36" y="91"/>
                  </a:lnTo>
                  <a:lnTo>
                    <a:pt x="38" y="91"/>
                  </a:lnTo>
                  <a:lnTo>
                    <a:pt x="40" y="92"/>
                  </a:lnTo>
                  <a:lnTo>
                    <a:pt x="42" y="93"/>
                  </a:lnTo>
                  <a:lnTo>
                    <a:pt x="43" y="93"/>
                  </a:lnTo>
                  <a:lnTo>
                    <a:pt x="43" y="89"/>
                  </a:lnTo>
                  <a:lnTo>
                    <a:pt x="42" y="87"/>
                  </a:lnTo>
                  <a:lnTo>
                    <a:pt x="44" y="87"/>
                  </a:lnTo>
                  <a:lnTo>
                    <a:pt x="48" y="86"/>
                  </a:lnTo>
                  <a:lnTo>
                    <a:pt x="48" y="85"/>
                  </a:lnTo>
                  <a:lnTo>
                    <a:pt x="47" y="83"/>
                  </a:lnTo>
                  <a:lnTo>
                    <a:pt x="47" y="81"/>
                  </a:lnTo>
                  <a:lnTo>
                    <a:pt x="48" y="80"/>
                  </a:lnTo>
                  <a:lnTo>
                    <a:pt x="48" y="79"/>
                  </a:lnTo>
                  <a:lnTo>
                    <a:pt x="48" y="76"/>
                  </a:lnTo>
                  <a:lnTo>
                    <a:pt x="48" y="73"/>
                  </a:lnTo>
                  <a:lnTo>
                    <a:pt x="50" y="71"/>
                  </a:lnTo>
                  <a:lnTo>
                    <a:pt x="52" y="68"/>
                  </a:lnTo>
                  <a:lnTo>
                    <a:pt x="52" y="67"/>
                  </a:lnTo>
                  <a:lnTo>
                    <a:pt x="54" y="64"/>
                  </a:lnTo>
                  <a:lnTo>
                    <a:pt x="53" y="60"/>
                  </a:lnTo>
                  <a:lnTo>
                    <a:pt x="52" y="57"/>
                  </a:lnTo>
                  <a:lnTo>
                    <a:pt x="52" y="55"/>
                  </a:lnTo>
                  <a:lnTo>
                    <a:pt x="52" y="54"/>
                  </a:lnTo>
                  <a:lnTo>
                    <a:pt x="52" y="53"/>
                  </a:lnTo>
                  <a:lnTo>
                    <a:pt x="49" y="13"/>
                  </a:lnTo>
                  <a:lnTo>
                    <a:pt x="48" y="12"/>
                  </a:lnTo>
                  <a:lnTo>
                    <a:pt x="48" y="11"/>
                  </a:lnTo>
                  <a:lnTo>
                    <a:pt x="47" y="8"/>
                  </a:lnTo>
                  <a:lnTo>
                    <a:pt x="46" y="6"/>
                  </a:lnTo>
                  <a:lnTo>
                    <a:pt x="45" y="5"/>
                  </a:lnTo>
                  <a:lnTo>
                    <a:pt x="44" y="3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FAF400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2489" name="Freeform 26" descr="75%"/>
            <p:cNvSpPr>
              <a:spLocks/>
            </p:cNvSpPr>
            <p:nvPr/>
          </p:nvSpPr>
          <p:spPr bwMode="auto">
            <a:xfrm>
              <a:off x="6737350" y="3009900"/>
              <a:ext cx="498475" cy="465138"/>
            </a:xfrm>
            <a:custGeom>
              <a:avLst/>
              <a:gdLst>
                <a:gd name="T0" fmla="*/ 20 w 61"/>
                <a:gd name="T1" fmla="*/ 0 h 60"/>
                <a:gd name="T2" fmla="*/ 20 w 61"/>
                <a:gd name="T3" fmla="*/ 3 h 60"/>
                <a:gd name="T4" fmla="*/ 21 w 61"/>
                <a:gd name="T5" fmla="*/ 5 h 60"/>
                <a:gd name="T6" fmla="*/ 19 w 61"/>
                <a:gd name="T7" fmla="*/ 13 h 60"/>
                <a:gd name="T8" fmla="*/ 19 w 61"/>
                <a:gd name="T9" fmla="*/ 15 h 60"/>
                <a:gd name="T10" fmla="*/ 18 w 61"/>
                <a:gd name="T11" fmla="*/ 19 h 60"/>
                <a:gd name="T12" fmla="*/ 15 w 61"/>
                <a:gd name="T13" fmla="*/ 22 h 60"/>
                <a:gd name="T14" fmla="*/ 13 w 61"/>
                <a:gd name="T15" fmla="*/ 23 h 60"/>
                <a:gd name="T16" fmla="*/ 11 w 61"/>
                <a:gd name="T17" fmla="*/ 24 h 60"/>
                <a:gd name="T18" fmla="*/ 10 w 61"/>
                <a:gd name="T19" fmla="*/ 26 h 60"/>
                <a:gd name="T20" fmla="*/ 9 w 61"/>
                <a:gd name="T21" fmla="*/ 30 h 60"/>
                <a:gd name="T22" fmla="*/ 6 w 61"/>
                <a:gd name="T23" fmla="*/ 30 h 60"/>
                <a:gd name="T24" fmla="*/ 4 w 61"/>
                <a:gd name="T25" fmla="*/ 34 h 60"/>
                <a:gd name="T26" fmla="*/ 4 w 61"/>
                <a:gd name="T27" fmla="*/ 38 h 60"/>
                <a:gd name="T28" fmla="*/ 2 w 61"/>
                <a:gd name="T29" fmla="*/ 41 h 60"/>
                <a:gd name="T30" fmla="*/ 0 w 61"/>
                <a:gd name="T31" fmla="*/ 43 h 60"/>
                <a:gd name="T32" fmla="*/ 0 w 61"/>
                <a:gd name="T33" fmla="*/ 46 h 60"/>
                <a:gd name="T34" fmla="*/ 3 w 61"/>
                <a:gd name="T35" fmla="*/ 51 h 60"/>
                <a:gd name="T36" fmla="*/ 6 w 61"/>
                <a:gd name="T37" fmla="*/ 54 h 60"/>
                <a:gd name="T38" fmla="*/ 8 w 61"/>
                <a:gd name="T39" fmla="*/ 54 h 60"/>
                <a:gd name="T40" fmla="*/ 8 w 61"/>
                <a:gd name="T41" fmla="*/ 55 h 60"/>
                <a:gd name="T42" fmla="*/ 10 w 61"/>
                <a:gd name="T43" fmla="*/ 55 h 60"/>
                <a:gd name="T44" fmla="*/ 10 w 61"/>
                <a:gd name="T45" fmla="*/ 57 h 60"/>
                <a:gd name="T46" fmla="*/ 15 w 61"/>
                <a:gd name="T47" fmla="*/ 60 h 60"/>
                <a:gd name="T48" fmla="*/ 18 w 61"/>
                <a:gd name="T49" fmla="*/ 59 h 60"/>
                <a:gd name="T50" fmla="*/ 19 w 61"/>
                <a:gd name="T51" fmla="*/ 57 h 60"/>
                <a:gd name="T52" fmla="*/ 21 w 61"/>
                <a:gd name="T53" fmla="*/ 59 h 60"/>
                <a:gd name="T54" fmla="*/ 25 w 61"/>
                <a:gd name="T55" fmla="*/ 57 h 60"/>
                <a:gd name="T56" fmla="*/ 26 w 61"/>
                <a:gd name="T57" fmla="*/ 55 h 60"/>
                <a:gd name="T58" fmla="*/ 30 w 61"/>
                <a:gd name="T59" fmla="*/ 53 h 60"/>
                <a:gd name="T60" fmla="*/ 33 w 61"/>
                <a:gd name="T61" fmla="*/ 51 h 60"/>
                <a:gd name="T62" fmla="*/ 33 w 61"/>
                <a:gd name="T63" fmla="*/ 48 h 60"/>
                <a:gd name="T64" fmla="*/ 38 w 61"/>
                <a:gd name="T65" fmla="*/ 32 h 60"/>
                <a:gd name="T66" fmla="*/ 40 w 61"/>
                <a:gd name="T67" fmla="*/ 33 h 60"/>
                <a:gd name="T68" fmla="*/ 41 w 61"/>
                <a:gd name="T69" fmla="*/ 35 h 60"/>
                <a:gd name="T70" fmla="*/ 44 w 61"/>
                <a:gd name="T71" fmla="*/ 32 h 60"/>
                <a:gd name="T72" fmla="*/ 46 w 61"/>
                <a:gd name="T73" fmla="*/ 27 h 60"/>
                <a:gd name="T74" fmla="*/ 49 w 61"/>
                <a:gd name="T75" fmla="*/ 25 h 60"/>
                <a:gd name="T76" fmla="*/ 51 w 61"/>
                <a:gd name="T77" fmla="*/ 23 h 60"/>
                <a:gd name="T78" fmla="*/ 52 w 61"/>
                <a:gd name="T79" fmla="*/ 20 h 60"/>
                <a:gd name="T80" fmla="*/ 52 w 61"/>
                <a:gd name="T81" fmla="*/ 19 h 60"/>
                <a:gd name="T82" fmla="*/ 52 w 61"/>
                <a:gd name="T83" fmla="*/ 15 h 60"/>
                <a:gd name="T84" fmla="*/ 59 w 61"/>
                <a:gd name="T85" fmla="*/ 19 h 60"/>
                <a:gd name="T86" fmla="*/ 60 w 61"/>
                <a:gd name="T87" fmla="*/ 19 h 60"/>
                <a:gd name="T88" fmla="*/ 59 w 61"/>
                <a:gd name="T89" fmla="*/ 13 h 60"/>
                <a:gd name="T90" fmla="*/ 58 w 61"/>
                <a:gd name="T91" fmla="*/ 11 h 60"/>
                <a:gd name="T92" fmla="*/ 56 w 61"/>
                <a:gd name="T93" fmla="*/ 11 h 60"/>
                <a:gd name="T94" fmla="*/ 51 w 61"/>
                <a:gd name="T95" fmla="*/ 12 h 60"/>
                <a:gd name="T96" fmla="*/ 49 w 61"/>
                <a:gd name="T97" fmla="*/ 14 h 60"/>
                <a:gd name="T98" fmla="*/ 46 w 61"/>
                <a:gd name="T99" fmla="*/ 13 h 60"/>
                <a:gd name="T100" fmla="*/ 45 w 61"/>
                <a:gd name="T101" fmla="*/ 15 h 60"/>
                <a:gd name="T102" fmla="*/ 42 w 61"/>
                <a:gd name="T103" fmla="*/ 17 h 60"/>
                <a:gd name="T104" fmla="*/ 39 w 61"/>
                <a:gd name="T105" fmla="*/ 20 h 60"/>
                <a:gd name="T106" fmla="*/ 36 w 61"/>
                <a:gd name="T107" fmla="*/ 13 h 60"/>
                <a:gd name="T108" fmla="*/ 21 w 61"/>
                <a:gd name="T109" fmla="*/ 0 h 60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61"/>
                <a:gd name="T166" fmla="*/ 0 h 60"/>
                <a:gd name="T167" fmla="*/ 61 w 61"/>
                <a:gd name="T168" fmla="*/ 60 h 60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61" h="60">
                  <a:moveTo>
                    <a:pt x="21" y="0"/>
                  </a:moveTo>
                  <a:lnTo>
                    <a:pt x="20" y="0"/>
                  </a:lnTo>
                  <a:lnTo>
                    <a:pt x="19" y="1"/>
                  </a:lnTo>
                  <a:lnTo>
                    <a:pt x="20" y="3"/>
                  </a:lnTo>
                  <a:lnTo>
                    <a:pt x="18" y="4"/>
                  </a:lnTo>
                  <a:lnTo>
                    <a:pt x="21" y="5"/>
                  </a:lnTo>
                  <a:lnTo>
                    <a:pt x="20" y="12"/>
                  </a:lnTo>
                  <a:lnTo>
                    <a:pt x="19" y="13"/>
                  </a:lnTo>
                  <a:lnTo>
                    <a:pt x="19" y="14"/>
                  </a:lnTo>
                  <a:lnTo>
                    <a:pt x="19" y="15"/>
                  </a:lnTo>
                  <a:lnTo>
                    <a:pt x="19" y="17"/>
                  </a:lnTo>
                  <a:lnTo>
                    <a:pt x="18" y="19"/>
                  </a:lnTo>
                  <a:lnTo>
                    <a:pt x="17" y="19"/>
                  </a:lnTo>
                  <a:lnTo>
                    <a:pt x="15" y="22"/>
                  </a:lnTo>
                  <a:lnTo>
                    <a:pt x="13" y="23"/>
                  </a:lnTo>
                  <a:lnTo>
                    <a:pt x="12" y="23"/>
                  </a:lnTo>
                  <a:lnTo>
                    <a:pt x="11" y="24"/>
                  </a:lnTo>
                  <a:lnTo>
                    <a:pt x="11" y="25"/>
                  </a:lnTo>
                  <a:lnTo>
                    <a:pt x="10" y="26"/>
                  </a:lnTo>
                  <a:lnTo>
                    <a:pt x="9" y="29"/>
                  </a:lnTo>
                  <a:lnTo>
                    <a:pt x="9" y="30"/>
                  </a:lnTo>
                  <a:lnTo>
                    <a:pt x="8" y="32"/>
                  </a:lnTo>
                  <a:lnTo>
                    <a:pt x="6" y="30"/>
                  </a:lnTo>
                  <a:lnTo>
                    <a:pt x="5" y="30"/>
                  </a:lnTo>
                  <a:lnTo>
                    <a:pt x="4" y="34"/>
                  </a:lnTo>
                  <a:lnTo>
                    <a:pt x="4" y="36"/>
                  </a:lnTo>
                  <a:lnTo>
                    <a:pt x="4" y="38"/>
                  </a:lnTo>
                  <a:lnTo>
                    <a:pt x="3" y="39"/>
                  </a:lnTo>
                  <a:lnTo>
                    <a:pt x="2" y="41"/>
                  </a:lnTo>
                  <a:lnTo>
                    <a:pt x="0" y="41"/>
                  </a:lnTo>
                  <a:lnTo>
                    <a:pt x="0" y="43"/>
                  </a:lnTo>
                  <a:lnTo>
                    <a:pt x="0" y="45"/>
                  </a:lnTo>
                  <a:lnTo>
                    <a:pt x="0" y="46"/>
                  </a:lnTo>
                  <a:lnTo>
                    <a:pt x="1" y="47"/>
                  </a:lnTo>
                  <a:lnTo>
                    <a:pt x="3" y="51"/>
                  </a:lnTo>
                  <a:lnTo>
                    <a:pt x="5" y="53"/>
                  </a:lnTo>
                  <a:lnTo>
                    <a:pt x="6" y="54"/>
                  </a:lnTo>
                  <a:lnTo>
                    <a:pt x="6" y="53"/>
                  </a:lnTo>
                  <a:lnTo>
                    <a:pt x="8" y="54"/>
                  </a:lnTo>
                  <a:lnTo>
                    <a:pt x="8" y="55"/>
                  </a:lnTo>
                  <a:lnTo>
                    <a:pt x="9" y="55"/>
                  </a:lnTo>
                  <a:lnTo>
                    <a:pt x="10" y="55"/>
                  </a:lnTo>
                  <a:lnTo>
                    <a:pt x="11" y="56"/>
                  </a:lnTo>
                  <a:lnTo>
                    <a:pt x="10" y="57"/>
                  </a:lnTo>
                  <a:lnTo>
                    <a:pt x="12" y="59"/>
                  </a:lnTo>
                  <a:lnTo>
                    <a:pt x="15" y="60"/>
                  </a:lnTo>
                  <a:lnTo>
                    <a:pt x="17" y="60"/>
                  </a:lnTo>
                  <a:lnTo>
                    <a:pt x="18" y="59"/>
                  </a:lnTo>
                  <a:lnTo>
                    <a:pt x="18" y="58"/>
                  </a:lnTo>
                  <a:lnTo>
                    <a:pt x="19" y="57"/>
                  </a:lnTo>
                  <a:lnTo>
                    <a:pt x="20" y="58"/>
                  </a:lnTo>
                  <a:lnTo>
                    <a:pt x="21" y="59"/>
                  </a:lnTo>
                  <a:lnTo>
                    <a:pt x="22" y="58"/>
                  </a:lnTo>
                  <a:lnTo>
                    <a:pt x="25" y="57"/>
                  </a:lnTo>
                  <a:lnTo>
                    <a:pt x="26" y="55"/>
                  </a:lnTo>
                  <a:lnTo>
                    <a:pt x="27" y="56"/>
                  </a:lnTo>
                  <a:lnTo>
                    <a:pt x="30" y="53"/>
                  </a:lnTo>
                  <a:lnTo>
                    <a:pt x="31" y="54"/>
                  </a:lnTo>
                  <a:lnTo>
                    <a:pt x="33" y="51"/>
                  </a:lnTo>
                  <a:lnTo>
                    <a:pt x="32" y="50"/>
                  </a:lnTo>
                  <a:lnTo>
                    <a:pt x="33" y="48"/>
                  </a:lnTo>
                  <a:lnTo>
                    <a:pt x="35" y="43"/>
                  </a:lnTo>
                  <a:lnTo>
                    <a:pt x="38" y="32"/>
                  </a:lnTo>
                  <a:lnTo>
                    <a:pt x="40" y="33"/>
                  </a:lnTo>
                  <a:lnTo>
                    <a:pt x="40" y="34"/>
                  </a:lnTo>
                  <a:lnTo>
                    <a:pt x="41" y="35"/>
                  </a:lnTo>
                  <a:lnTo>
                    <a:pt x="43" y="34"/>
                  </a:lnTo>
                  <a:lnTo>
                    <a:pt x="44" y="32"/>
                  </a:lnTo>
                  <a:lnTo>
                    <a:pt x="45" y="28"/>
                  </a:lnTo>
                  <a:lnTo>
                    <a:pt x="46" y="27"/>
                  </a:lnTo>
                  <a:lnTo>
                    <a:pt x="48" y="27"/>
                  </a:lnTo>
                  <a:lnTo>
                    <a:pt x="49" y="25"/>
                  </a:lnTo>
                  <a:lnTo>
                    <a:pt x="50" y="25"/>
                  </a:lnTo>
                  <a:lnTo>
                    <a:pt x="51" y="23"/>
                  </a:lnTo>
                  <a:lnTo>
                    <a:pt x="51" y="21"/>
                  </a:lnTo>
                  <a:lnTo>
                    <a:pt x="52" y="20"/>
                  </a:lnTo>
                  <a:lnTo>
                    <a:pt x="52" y="19"/>
                  </a:lnTo>
                  <a:lnTo>
                    <a:pt x="52" y="16"/>
                  </a:lnTo>
                  <a:lnTo>
                    <a:pt x="52" y="15"/>
                  </a:lnTo>
                  <a:lnTo>
                    <a:pt x="53" y="15"/>
                  </a:lnTo>
                  <a:lnTo>
                    <a:pt x="59" y="19"/>
                  </a:lnTo>
                  <a:lnTo>
                    <a:pt x="60" y="19"/>
                  </a:lnTo>
                  <a:lnTo>
                    <a:pt x="61" y="16"/>
                  </a:lnTo>
                  <a:lnTo>
                    <a:pt x="59" y="13"/>
                  </a:lnTo>
                  <a:lnTo>
                    <a:pt x="59" y="12"/>
                  </a:lnTo>
                  <a:lnTo>
                    <a:pt x="58" y="11"/>
                  </a:lnTo>
                  <a:lnTo>
                    <a:pt x="57" y="12"/>
                  </a:lnTo>
                  <a:lnTo>
                    <a:pt x="56" y="11"/>
                  </a:lnTo>
                  <a:lnTo>
                    <a:pt x="55" y="11"/>
                  </a:lnTo>
                  <a:lnTo>
                    <a:pt x="51" y="12"/>
                  </a:lnTo>
                  <a:lnTo>
                    <a:pt x="50" y="13"/>
                  </a:lnTo>
                  <a:lnTo>
                    <a:pt x="49" y="14"/>
                  </a:lnTo>
                  <a:lnTo>
                    <a:pt x="47" y="14"/>
                  </a:lnTo>
                  <a:lnTo>
                    <a:pt x="46" y="13"/>
                  </a:lnTo>
                  <a:lnTo>
                    <a:pt x="46" y="15"/>
                  </a:lnTo>
                  <a:lnTo>
                    <a:pt x="45" y="15"/>
                  </a:lnTo>
                  <a:lnTo>
                    <a:pt x="44" y="17"/>
                  </a:lnTo>
                  <a:lnTo>
                    <a:pt x="42" y="17"/>
                  </a:lnTo>
                  <a:lnTo>
                    <a:pt x="40" y="20"/>
                  </a:lnTo>
                  <a:lnTo>
                    <a:pt x="39" y="20"/>
                  </a:lnTo>
                  <a:lnTo>
                    <a:pt x="38" y="21"/>
                  </a:lnTo>
                  <a:lnTo>
                    <a:pt x="36" y="13"/>
                  </a:lnTo>
                  <a:lnTo>
                    <a:pt x="23" y="15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F45C2C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2490" name="Freeform 27" descr="20%"/>
            <p:cNvSpPr>
              <a:spLocks/>
            </p:cNvSpPr>
            <p:nvPr/>
          </p:nvSpPr>
          <p:spPr bwMode="auto">
            <a:xfrm>
              <a:off x="5516563" y="4133850"/>
              <a:ext cx="625475" cy="511175"/>
            </a:xfrm>
            <a:custGeom>
              <a:avLst/>
              <a:gdLst>
                <a:gd name="T0" fmla="*/ 41 w 77"/>
                <a:gd name="T1" fmla="*/ 1 h 66"/>
                <a:gd name="T2" fmla="*/ 44 w 77"/>
                <a:gd name="T3" fmla="*/ 10 h 66"/>
                <a:gd name="T4" fmla="*/ 43 w 77"/>
                <a:gd name="T5" fmla="*/ 13 h 66"/>
                <a:gd name="T6" fmla="*/ 40 w 77"/>
                <a:gd name="T7" fmla="*/ 22 h 66"/>
                <a:gd name="T8" fmla="*/ 64 w 77"/>
                <a:gd name="T9" fmla="*/ 33 h 66"/>
                <a:gd name="T10" fmla="*/ 64 w 77"/>
                <a:gd name="T11" fmla="*/ 40 h 66"/>
                <a:gd name="T12" fmla="*/ 63 w 77"/>
                <a:gd name="T13" fmla="*/ 45 h 66"/>
                <a:gd name="T14" fmla="*/ 58 w 77"/>
                <a:gd name="T15" fmla="*/ 44 h 66"/>
                <a:gd name="T16" fmla="*/ 56 w 77"/>
                <a:gd name="T17" fmla="*/ 49 h 66"/>
                <a:gd name="T18" fmla="*/ 62 w 77"/>
                <a:gd name="T19" fmla="*/ 48 h 66"/>
                <a:gd name="T20" fmla="*/ 66 w 77"/>
                <a:gd name="T21" fmla="*/ 47 h 66"/>
                <a:gd name="T22" fmla="*/ 64 w 77"/>
                <a:gd name="T23" fmla="*/ 49 h 66"/>
                <a:gd name="T24" fmla="*/ 66 w 77"/>
                <a:gd name="T25" fmla="*/ 51 h 66"/>
                <a:gd name="T26" fmla="*/ 71 w 77"/>
                <a:gd name="T27" fmla="*/ 47 h 66"/>
                <a:gd name="T28" fmla="*/ 74 w 77"/>
                <a:gd name="T29" fmla="*/ 48 h 66"/>
                <a:gd name="T30" fmla="*/ 73 w 77"/>
                <a:gd name="T31" fmla="*/ 51 h 66"/>
                <a:gd name="T32" fmla="*/ 68 w 77"/>
                <a:gd name="T33" fmla="*/ 56 h 66"/>
                <a:gd name="T34" fmla="*/ 71 w 77"/>
                <a:gd name="T35" fmla="*/ 60 h 66"/>
                <a:gd name="T36" fmla="*/ 77 w 77"/>
                <a:gd name="T37" fmla="*/ 65 h 66"/>
                <a:gd name="T38" fmla="*/ 71 w 77"/>
                <a:gd name="T39" fmla="*/ 63 h 66"/>
                <a:gd name="T40" fmla="*/ 64 w 77"/>
                <a:gd name="T41" fmla="*/ 59 h 66"/>
                <a:gd name="T42" fmla="*/ 61 w 77"/>
                <a:gd name="T43" fmla="*/ 62 h 66"/>
                <a:gd name="T44" fmla="*/ 60 w 77"/>
                <a:gd name="T45" fmla="*/ 65 h 66"/>
                <a:gd name="T46" fmla="*/ 57 w 77"/>
                <a:gd name="T47" fmla="*/ 63 h 66"/>
                <a:gd name="T48" fmla="*/ 54 w 77"/>
                <a:gd name="T49" fmla="*/ 63 h 66"/>
                <a:gd name="T50" fmla="*/ 49 w 77"/>
                <a:gd name="T51" fmla="*/ 64 h 66"/>
                <a:gd name="T52" fmla="*/ 41 w 77"/>
                <a:gd name="T53" fmla="*/ 59 h 66"/>
                <a:gd name="T54" fmla="*/ 38 w 77"/>
                <a:gd name="T55" fmla="*/ 57 h 66"/>
                <a:gd name="T56" fmla="*/ 37 w 77"/>
                <a:gd name="T57" fmla="*/ 56 h 66"/>
                <a:gd name="T58" fmla="*/ 34 w 77"/>
                <a:gd name="T59" fmla="*/ 55 h 66"/>
                <a:gd name="T60" fmla="*/ 33 w 77"/>
                <a:gd name="T61" fmla="*/ 54 h 66"/>
                <a:gd name="T62" fmla="*/ 31 w 77"/>
                <a:gd name="T63" fmla="*/ 58 h 66"/>
                <a:gd name="T64" fmla="*/ 15 w 77"/>
                <a:gd name="T65" fmla="*/ 56 h 66"/>
                <a:gd name="T66" fmla="*/ 4 w 77"/>
                <a:gd name="T67" fmla="*/ 55 h 66"/>
                <a:gd name="T68" fmla="*/ 5 w 77"/>
                <a:gd name="T69" fmla="*/ 53 h 66"/>
                <a:gd name="T70" fmla="*/ 6 w 77"/>
                <a:gd name="T71" fmla="*/ 46 h 66"/>
                <a:gd name="T72" fmla="*/ 6 w 77"/>
                <a:gd name="T73" fmla="*/ 42 h 66"/>
                <a:gd name="T74" fmla="*/ 9 w 77"/>
                <a:gd name="T75" fmla="*/ 37 h 66"/>
                <a:gd name="T76" fmla="*/ 7 w 77"/>
                <a:gd name="T77" fmla="*/ 30 h 66"/>
                <a:gd name="T78" fmla="*/ 6 w 77"/>
                <a:gd name="T79" fmla="*/ 28 h 66"/>
                <a:gd name="T80" fmla="*/ 4 w 77"/>
                <a:gd name="T81" fmla="*/ 25 h 66"/>
                <a:gd name="T82" fmla="*/ 1 w 77"/>
                <a:gd name="T83" fmla="*/ 19 h 66"/>
                <a:gd name="T84" fmla="*/ 0 w 77"/>
                <a:gd name="T85" fmla="*/ 1 h 6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77"/>
                <a:gd name="T130" fmla="*/ 0 h 66"/>
                <a:gd name="T131" fmla="*/ 77 w 77"/>
                <a:gd name="T132" fmla="*/ 66 h 6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77" h="66">
                  <a:moveTo>
                    <a:pt x="0" y="1"/>
                  </a:moveTo>
                  <a:lnTo>
                    <a:pt x="42" y="0"/>
                  </a:lnTo>
                  <a:lnTo>
                    <a:pt x="41" y="1"/>
                  </a:lnTo>
                  <a:lnTo>
                    <a:pt x="43" y="5"/>
                  </a:lnTo>
                  <a:lnTo>
                    <a:pt x="43" y="8"/>
                  </a:lnTo>
                  <a:lnTo>
                    <a:pt x="44" y="10"/>
                  </a:lnTo>
                  <a:lnTo>
                    <a:pt x="45" y="11"/>
                  </a:lnTo>
                  <a:lnTo>
                    <a:pt x="45" y="12"/>
                  </a:lnTo>
                  <a:lnTo>
                    <a:pt x="43" y="13"/>
                  </a:lnTo>
                  <a:lnTo>
                    <a:pt x="43" y="14"/>
                  </a:lnTo>
                  <a:lnTo>
                    <a:pt x="42" y="17"/>
                  </a:lnTo>
                  <a:lnTo>
                    <a:pt x="40" y="22"/>
                  </a:lnTo>
                  <a:lnTo>
                    <a:pt x="37" y="29"/>
                  </a:lnTo>
                  <a:lnTo>
                    <a:pt x="37" y="34"/>
                  </a:lnTo>
                  <a:lnTo>
                    <a:pt x="64" y="33"/>
                  </a:lnTo>
                  <a:lnTo>
                    <a:pt x="64" y="34"/>
                  </a:lnTo>
                  <a:lnTo>
                    <a:pt x="63" y="36"/>
                  </a:lnTo>
                  <a:lnTo>
                    <a:pt x="64" y="40"/>
                  </a:lnTo>
                  <a:lnTo>
                    <a:pt x="66" y="43"/>
                  </a:lnTo>
                  <a:lnTo>
                    <a:pt x="67" y="46"/>
                  </a:lnTo>
                  <a:lnTo>
                    <a:pt x="63" y="45"/>
                  </a:lnTo>
                  <a:lnTo>
                    <a:pt x="60" y="44"/>
                  </a:lnTo>
                  <a:lnTo>
                    <a:pt x="59" y="43"/>
                  </a:lnTo>
                  <a:lnTo>
                    <a:pt x="58" y="44"/>
                  </a:lnTo>
                  <a:lnTo>
                    <a:pt x="55" y="46"/>
                  </a:lnTo>
                  <a:lnTo>
                    <a:pt x="55" y="48"/>
                  </a:lnTo>
                  <a:lnTo>
                    <a:pt x="56" y="49"/>
                  </a:lnTo>
                  <a:lnTo>
                    <a:pt x="58" y="49"/>
                  </a:lnTo>
                  <a:lnTo>
                    <a:pt x="60" y="49"/>
                  </a:lnTo>
                  <a:lnTo>
                    <a:pt x="62" y="48"/>
                  </a:lnTo>
                  <a:lnTo>
                    <a:pt x="63" y="47"/>
                  </a:lnTo>
                  <a:lnTo>
                    <a:pt x="65" y="47"/>
                  </a:lnTo>
                  <a:lnTo>
                    <a:pt x="66" y="47"/>
                  </a:lnTo>
                  <a:lnTo>
                    <a:pt x="66" y="48"/>
                  </a:lnTo>
                  <a:lnTo>
                    <a:pt x="65" y="48"/>
                  </a:lnTo>
                  <a:lnTo>
                    <a:pt x="64" y="49"/>
                  </a:lnTo>
                  <a:lnTo>
                    <a:pt x="65" y="50"/>
                  </a:lnTo>
                  <a:lnTo>
                    <a:pt x="66" y="51"/>
                  </a:lnTo>
                  <a:lnTo>
                    <a:pt x="67" y="51"/>
                  </a:lnTo>
                  <a:lnTo>
                    <a:pt x="68" y="49"/>
                  </a:lnTo>
                  <a:lnTo>
                    <a:pt x="71" y="47"/>
                  </a:lnTo>
                  <a:lnTo>
                    <a:pt x="72" y="47"/>
                  </a:lnTo>
                  <a:lnTo>
                    <a:pt x="73" y="47"/>
                  </a:lnTo>
                  <a:lnTo>
                    <a:pt x="74" y="48"/>
                  </a:lnTo>
                  <a:lnTo>
                    <a:pt x="73" y="49"/>
                  </a:lnTo>
                  <a:lnTo>
                    <a:pt x="74" y="50"/>
                  </a:lnTo>
                  <a:lnTo>
                    <a:pt x="73" y="51"/>
                  </a:lnTo>
                  <a:lnTo>
                    <a:pt x="72" y="51"/>
                  </a:lnTo>
                  <a:lnTo>
                    <a:pt x="70" y="54"/>
                  </a:lnTo>
                  <a:lnTo>
                    <a:pt x="68" y="56"/>
                  </a:lnTo>
                  <a:lnTo>
                    <a:pt x="68" y="57"/>
                  </a:lnTo>
                  <a:lnTo>
                    <a:pt x="68" y="59"/>
                  </a:lnTo>
                  <a:lnTo>
                    <a:pt x="71" y="60"/>
                  </a:lnTo>
                  <a:lnTo>
                    <a:pt x="76" y="62"/>
                  </a:lnTo>
                  <a:lnTo>
                    <a:pt x="77" y="63"/>
                  </a:lnTo>
                  <a:lnTo>
                    <a:pt x="77" y="65"/>
                  </a:lnTo>
                  <a:lnTo>
                    <a:pt x="76" y="65"/>
                  </a:lnTo>
                  <a:lnTo>
                    <a:pt x="72" y="66"/>
                  </a:lnTo>
                  <a:lnTo>
                    <a:pt x="71" y="63"/>
                  </a:lnTo>
                  <a:lnTo>
                    <a:pt x="69" y="62"/>
                  </a:lnTo>
                  <a:lnTo>
                    <a:pt x="65" y="61"/>
                  </a:lnTo>
                  <a:lnTo>
                    <a:pt x="64" y="59"/>
                  </a:lnTo>
                  <a:lnTo>
                    <a:pt x="63" y="59"/>
                  </a:lnTo>
                  <a:lnTo>
                    <a:pt x="62" y="59"/>
                  </a:lnTo>
                  <a:lnTo>
                    <a:pt x="61" y="62"/>
                  </a:lnTo>
                  <a:lnTo>
                    <a:pt x="62" y="63"/>
                  </a:lnTo>
                  <a:lnTo>
                    <a:pt x="60" y="65"/>
                  </a:lnTo>
                  <a:lnTo>
                    <a:pt x="59" y="65"/>
                  </a:lnTo>
                  <a:lnTo>
                    <a:pt x="58" y="63"/>
                  </a:lnTo>
                  <a:lnTo>
                    <a:pt x="57" y="63"/>
                  </a:lnTo>
                  <a:lnTo>
                    <a:pt x="55" y="63"/>
                  </a:lnTo>
                  <a:lnTo>
                    <a:pt x="54" y="63"/>
                  </a:lnTo>
                  <a:lnTo>
                    <a:pt x="52" y="65"/>
                  </a:lnTo>
                  <a:lnTo>
                    <a:pt x="50" y="65"/>
                  </a:lnTo>
                  <a:lnTo>
                    <a:pt x="49" y="64"/>
                  </a:lnTo>
                  <a:lnTo>
                    <a:pt x="47" y="64"/>
                  </a:lnTo>
                  <a:lnTo>
                    <a:pt x="43" y="60"/>
                  </a:lnTo>
                  <a:lnTo>
                    <a:pt x="41" y="59"/>
                  </a:lnTo>
                  <a:lnTo>
                    <a:pt x="39" y="58"/>
                  </a:lnTo>
                  <a:lnTo>
                    <a:pt x="38" y="57"/>
                  </a:lnTo>
                  <a:lnTo>
                    <a:pt x="37" y="57"/>
                  </a:lnTo>
                  <a:lnTo>
                    <a:pt x="37" y="56"/>
                  </a:lnTo>
                  <a:lnTo>
                    <a:pt x="37" y="55"/>
                  </a:lnTo>
                  <a:lnTo>
                    <a:pt x="36" y="56"/>
                  </a:lnTo>
                  <a:lnTo>
                    <a:pt x="34" y="55"/>
                  </a:lnTo>
                  <a:lnTo>
                    <a:pt x="34" y="54"/>
                  </a:lnTo>
                  <a:lnTo>
                    <a:pt x="33" y="54"/>
                  </a:lnTo>
                  <a:lnTo>
                    <a:pt x="30" y="57"/>
                  </a:lnTo>
                  <a:lnTo>
                    <a:pt x="31" y="58"/>
                  </a:lnTo>
                  <a:lnTo>
                    <a:pt x="27" y="59"/>
                  </a:lnTo>
                  <a:lnTo>
                    <a:pt x="19" y="57"/>
                  </a:lnTo>
                  <a:lnTo>
                    <a:pt x="15" y="56"/>
                  </a:lnTo>
                  <a:lnTo>
                    <a:pt x="4" y="57"/>
                  </a:lnTo>
                  <a:lnTo>
                    <a:pt x="4" y="56"/>
                  </a:lnTo>
                  <a:lnTo>
                    <a:pt x="4" y="55"/>
                  </a:lnTo>
                  <a:lnTo>
                    <a:pt x="4" y="54"/>
                  </a:lnTo>
                  <a:lnTo>
                    <a:pt x="5" y="53"/>
                  </a:lnTo>
                  <a:lnTo>
                    <a:pt x="7" y="49"/>
                  </a:lnTo>
                  <a:lnTo>
                    <a:pt x="6" y="47"/>
                  </a:lnTo>
                  <a:lnTo>
                    <a:pt x="6" y="46"/>
                  </a:lnTo>
                  <a:lnTo>
                    <a:pt x="6" y="45"/>
                  </a:lnTo>
                  <a:lnTo>
                    <a:pt x="6" y="44"/>
                  </a:lnTo>
                  <a:lnTo>
                    <a:pt x="6" y="42"/>
                  </a:lnTo>
                  <a:lnTo>
                    <a:pt x="7" y="41"/>
                  </a:lnTo>
                  <a:lnTo>
                    <a:pt x="8" y="40"/>
                  </a:lnTo>
                  <a:lnTo>
                    <a:pt x="9" y="37"/>
                  </a:lnTo>
                  <a:lnTo>
                    <a:pt x="9" y="35"/>
                  </a:lnTo>
                  <a:lnTo>
                    <a:pt x="8" y="32"/>
                  </a:lnTo>
                  <a:lnTo>
                    <a:pt x="7" y="30"/>
                  </a:lnTo>
                  <a:lnTo>
                    <a:pt x="6" y="30"/>
                  </a:lnTo>
                  <a:lnTo>
                    <a:pt x="7" y="29"/>
                  </a:lnTo>
                  <a:lnTo>
                    <a:pt x="6" y="28"/>
                  </a:lnTo>
                  <a:lnTo>
                    <a:pt x="5" y="27"/>
                  </a:lnTo>
                  <a:lnTo>
                    <a:pt x="4" y="26"/>
                  </a:lnTo>
                  <a:lnTo>
                    <a:pt x="4" y="25"/>
                  </a:lnTo>
                  <a:lnTo>
                    <a:pt x="5" y="24"/>
                  </a:lnTo>
                  <a:lnTo>
                    <a:pt x="4" y="21"/>
                  </a:lnTo>
                  <a:lnTo>
                    <a:pt x="1" y="19"/>
                  </a:lnTo>
                  <a:lnTo>
                    <a:pt x="1" y="18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45C2C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2491" name="Freeform 28" descr="20%"/>
            <p:cNvSpPr>
              <a:spLocks/>
            </p:cNvSpPr>
            <p:nvPr/>
          </p:nvSpPr>
          <p:spPr bwMode="auto">
            <a:xfrm>
              <a:off x="5818188" y="3846513"/>
              <a:ext cx="381000" cy="642937"/>
            </a:xfrm>
            <a:custGeom>
              <a:avLst/>
              <a:gdLst>
                <a:gd name="T0" fmla="*/ 44 w 47"/>
                <a:gd name="T1" fmla="*/ 0 h 83"/>
                <a:gd name="T2" fmla="*/ 15 w 47"/>
                <a:gd name="T3" fmla="*/ 2 h 83"/>
                <a:gd name="T4" fmla="*/ 15 w 47"/>
                <a:gd name="T5" fmla="*/ 3 h 83"/>
                <a:gd name="T6" fmla="*/ 12 w 47"/>
                <a:gd name="T7" fmla="*/ 5 h 83"/>
                <a:gd name="T8" fmla="*/ 12 w 47"/>
                <a:gd name="T9" fmla="*/ 8 h 83"/>
                <a:gd name="T10" fmla="*/ 12 w 47"/>
                <a:gd name="T11" fmla="*/ 11 h 83"/>
                <a:gd name="T12" fmla="*/ 11 w 47"/>
                <a:gd name="T13" fmla="*/ 12 h 83"/>
                <a:gd name="T14" fmla="*/ 9 w 47"/>
                <a:gd name="T15" fmla="*/ 14 h 83"/>
                <a:gd name="T16" fmla="*/ 7 w 47"/>
                <a:gd name="T17" fmla="*/ 16 h 83"/>
                <a:gd name="T18" fmla="*/ 6 w 47"/>
                <a:gd name="T19" fmla="*/ 17 h 83"/>
                <a:gd name="T20" fmla="*/ 6 w 47"/>
                <a:gd name="T21" fmla="*/ 19 h 83"/>
                <a:gd name="T22" fmla="*/ 5 w 47"/>
                <a:gd name="T23" fmla="*/ 21 h 83"/>
                <a:gd name="T24" fmla="*/ 5 w 47"/>
                <a:gd name="T25" fmla="*/ 22 h 83"/>
                <a:gd name="T26" fmla="*/ 4 w 47"/>
                <a:gd name="T27" fmla="*/ 25 h 83"/>
                <a:gd name="T28" fmla="*/ 3 w 47"/>
                <a:gd name="T29" fmla="*/ 27 h 83"/>
                <a:gd name="T30" fmla="*/ 4 w 47"/>
                <a:gd name="T31" fmla="*/ 30 h 83"/>
                <a:gd name="T32" fmla="*/ 5 w 47"/>
                <a:gd name="T33" fmla="*/ 31 h 83"/>
                <a:gd name="T34" fmla="*/ 5 w 47"/>
                <a:gd name="T35" fmla="*/ 33 h 83"/>
                <a:gd name="T36" fmla="*/ 5 w 47"/>
                <a:gd name="T37" fmla="*/ 33 h 83"/>
                <a:gd name="T38" fmla="*/ 5 w 47"/>
                <a:gd name="T39" fmla="*/ 34 h 83"/>
                <a:gd name="T40" fmla="*/ 5 w 47"/>
                <a:gd name="T41" fmla="*/ 34 h 83"/>
                <a:gd name="T42" fmla="*/ 4 w 47"/>
                <a:gd name="T43" fmla="*/ 36 h 83"/>
                <a:gd name="T44" fmla="*/ 5 w 47"/>
                <a:gd name="T45" fmla="*/ 37 h 83"/>
                <a:gd name="T46" fmla="*/ 4 w 47"/>
                <a:gd name="T47" fmla="*/ 38 h 83"/>
                <a:gd name="T48" fmla="*/ 6 w 47"/>
                <a:gd name="T49" fmla="*/ 42 h 83"/>
                <a:gd name="T50" fmla="*/ 6 w 47"/>
                <a:gd name="T51" fmla="*/ 45 h 83"/>
                <a:gd name="T52" fmla="*/ 7 w 47"/>
                <a:gd name="T53" fmla="*/ 47 h 83"/>
                <a:gd name="T54" fmla="*/ 8 w 47"/>
                <a:gd name="T55" fmla="*/ 48 h 83"/>
                <a:gd name="T56" fmla="*/ 8 w 47"/>
                <a:gd name="T57" fmla="*/ 49 h 83"/>
                <a:gd name="T58" fmla="*/ 6 w 47"/>
                <a:gd name="T59" fmla="*/ 50 h 83"/>
                <a:gd name="T60" fmla="*/ 6 w 47"/>
                <a:gd name="T61" fmla="*/ 51 h 83"/>
                <a:gd name="T62" fmla="*/ 5 w 47"/>
                <a:gd name="T63" fmla="*/ 54 h 83"/>
                <a:gd name="T64" fmla="*/ 3 w 47"/>
                <a:gd name="T65" fmla="*/ 59 h 83"/>
                <a:gd name="T66" fmla="*/ 0 w 47"/>
                <a:gd name="T67" fmla="*/ 66 h 83"/>
                <a:gd name="T68" fmla="*/ 0 w 47"/>
                <a:gd name="T69" fmla="*/ 71 h 83"/>
                <a:gd name="T70" fmla="*/ 27 w 47"/>
                <a:gd name="T71" fmla="*/ 70 h 83"/>
                <a:gd name="T72" fmla="*/ 27 w 47"/>
                <a:gd name="T73" fmla="*/ 71 h 83"/>
                <a:gd name="T74" fmla="*/ 26 w 47"/>
                <a:gd name="T75" fmla="*/ 73 h 83"/>
                <a:gd name="T76" fmla="*/ 27 w 47"/>
                <a:gd name="T77" fmla="*/ 77 h 83"/>
                <a:gd name="T78" fmla="*/ 29 w 47"/>
                <a:gd name="T79" fmla="*/ 80 h 83"/>
                <a:gd name="T80" fmla="*/ 30 w 47"/>
                <a:gd name="T81" fmla="*/ 83 h 83"/>
                <a:gd name="T82" fmla="*/ 32 w 47"/>
                <a:gd name="T83" fmla="*/ 83 h 83"/>
                <a:gd name="T84" fmla="*/ 35 w 47"/>
                <a:gd name="T85" fmla="*/ 81 h 83"/>
                <a:gd name="T86" fmla="*/ 41 w 47"/>
                <a:gd name="T87" fmla="*/ 79 h 83"/>
                <a:gd name="T88" fmla="*/ 43 w 47"/>
                <a:gd name="T89" fmla="*/ 79 h 83"/>
                <a:gd name="T90" fmla="*/ 45 w 47"/>
                <a:gd name="T91" fmla="*/ 78 h 83"/>
                <a:gd name="T92" fmla="*/ 46 w 47"/>
                <a:gd name="T93" fmla="*/ 79 h 83"/>
                <a:gd name="T94" fmla="*/ 47 w 47"/>
                <a:gd name="T95" fmla="*/ 80 h 83"/>
                <a:gd name="T96" fmla="*/ 47 w 47"/>
                <a:gd name="T97" fmla="*/ 79 h 83"/>
                <a:gd name="T98" fmla="*/ 44 w 47"/>
                <a:gd name="T99" fmla="*/ 54 h 83"/>
                <a:gd name="T100" fmla="*/ 44 w 47"/>
                <a:gd name="T101" fmla="*/ 52 h 83"/>
                <a:gd name="T102" fmla="*/ 45 w 47"/>
                <a:gd name="T103" fmla="*/ 2 h 83"/>
                <a:gd name="T104" fmla="*/ 44 w 47"/>
                <a:gd name="T105" fmla="*/ 0 h 83"/>
                <a:gd name="T106" fmla="*/ 44 w 47"/>
                <a:gd name="T107" fmla="*/ 0 h 8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47"/>
                <a:gd name="T163" fmla="*/ 0 h 83"/>
                <a:gd name="T164" fmla="*/ 47 w 47"/>
                <a:gd name="T165" fmla="*/ 83 h 8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47" h="83">
                  <a:moveTo>
                    <a:pt x="44" y="0"/>
                  </a:moveTo>
                  <a:lnTo>
                    <a:pt x="15" y="2"/>
                  </a:lnTo>
                  <a:lnTo>
                    <a:pt x="15" y="3"/>
                  </a:lnTo>
                  <a:lnTo>
                    <a:pt x="12" y="5"/>
                  </a:lnTo>
                  <a:lnTo>
                    <a:pt x="12" y="8"/>
                  </a:lnTo>
                  <a:lnTo>
                    <a:pt x="12" y="11"/>
                  </a:lnTo>
                  <a:lnTo>
                    <a:pt x="11" y="12"/>
                  </a:lnTo>
                  <a:lnTo>
                    <a:pt x="9" y="14"/>
                  </a:lnTo>
                  <a:lnTo>
                    <a:pt x="7" y="16"/>
                  </a:lnTo>
                  <a:lnTo>
                    <a:pt x="6" y="17"/>
                  </a:lnTo>
                  <a:lnTo>
                    <a:pt x="6" y="19"/>
                  </a:lnTo>
                  <a:lnTo>
                    <a:pt x="5" y="21"/>
                  </a:lnTo>
                  <a:lnTo>
                    <a:pt x="5" y="22"/>
                  </a:lnTo>
                  <a:lnTo>
                    <a:pt x="4" y="25"/>
                  </a:lnTo>
                  <a:lnTo>
                    <a:pt x="3" y="27"/>
                  </a:lnTo>
                  <a:lnTo>
                    <a:pt x="4" y="30"/>
                  </a:lnTo>
                  <a:lnTo>
                    <a:pt x="5" y="31"/>
                  </a:lnTo>
                  <a:lnTo>
                    <a:pt x="5" y="33"/>
                  </a:lnTo>
                  <a:lnTo>
                    <a:pt x="5" y="34"/>
                  </a:lnTo>
                  <a:lnTo>
                    <a:pt x="4" y="36"/>
                  </a:lnTo>
                  <a:lnTo>
                    <a:pt x="5" y="37"/>
                  </a:lnTo>
                  <a:lnTo>
                    <a:pt x="4" y="38"/>
                  </a:lnTo>
                  <a:lnTo>
                    <a:pt x="6" y="42"/>
                  </a:lnTo>
                  <a:lnTo>
                    <a:pt x="6" y="45"/>
                  </a:lnTo>
                  <a:lnTo>
                    <a:pt x="7" y="47"/>
                  </a:lnTo>
                  <a:lnTo>
                    <a:pt x="8" y="48"/>
                  </a:lnTo>
                  <a:lnTo>
                    <a:pt x="8" y="49"/>
                  </a:lnTo>
                  <a:lnTo>
                    <a:pt x="6" y="50"/>
                  </a:lnTo>
                  <a:lnTo>
                    <a:pt x="6" y="51"/>
                  </a:lnTo>
                  <a:lnTo>
                    <a:pt x="5" y="54"/>
                  </a:lnTo>
                  <a:lnTo>
                    <a:pt x="3" y="59"/>
                  </a:lnTo>
                  <a:lnTo>
                    <a:pt x="0" y="66"/>
                  </a:lnTo>
                  <a:lnTo>
                    <a:pt x="0" y="71"/>
                  </a:lnTo>
                  <a:lnTo>
                    <a:pt x="27" y="70"/>
                  </a:lnTo>
                  <a:lnTo>
                    <a:pt x="27" y="71"/>
                  </a:lnTo>
                  <a:lnTo>
                    <a:pt x="26" y="73"/>
                  </a:lnTo>
                  <a:lnTo>
                    <a:pt x="27" y="77"/>
                  </a:lnTo>
                  <a:lnTo>
                    <a:pt x="29" y="80"/>
                  </a:lnTo>
                  <a:lnTo>
                    <a:pt x="30" y="83"/>
                  </a:lnTo>
                  <a:lnTo>
                    <a:pt x="32" y="83"/>
                  </a:lnTo>
                  <a:lnTo>
                    <a:pt x="35" y="81"/>
                  </a:lnTo>
                  <a:lnTo>
                    <a:pt x="41" y="79"/>
                  </a:lnTo>
                  <a:lnTo>
                    <a:pt x="43" y="79"/>
                  </a:lnTo>
                  <a:lnTo>
                    <a:pt x="45" y="78"/>
                  </a:lnTo>
                  <a:lnTo>
                    <a:pt x="46" y="79"/>
                  </a:lnTo>
                  <a:lnTo>
                    <a:pt x="47" y="80"/>
                  </a:lnTo>
                  <a:lnTo>
                    <a:pt x="47" y="79"/>
                  </a:lnTo>
                  <a:lnTo>
                    <a:pt x="44" y="54"/>
                  </a:lnTo>
                  <a:lnTo>
                    <a:pt x="44" y="52"/>
                  </a:lnTo>
                  <a:lnTo>
                    <a:pt x="45" y="2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F45C2C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2492" name="Freeform 29"/>
            <p:cNvSpPr>
              <a:spLocks/>
            </p:cNvSpPr>
            <p:nvPr/>
          </p:nvSpPr>
          <p:spPr bwMode="auto">
            <a:xfrm>
              <a:off x="6878638" y="2732088"/>
              <a:ext cx="639762" cy="395287"/>
            </a:xfrm>
            <a:custGeom>
              <a:avLst/>
              <a:gdLst>
                <a:gd name="T0" fmla="*/ 19 w 79"/>
                <a:gd name="T1" fmla="*/ 49 h 51"/>
                <a:gd name="T2" fmla="*/ 55 w 79"/>
                <a:gd name="T3" fmla="*/ 42 h 51"/>
                <a:gd name="T4" fmla="*/ 66 w 79"/>
                <a:gd name="T5" fmla="*/ 40 h 51"/>
                <a:gd name="T6" fmla="*/ 67 w 79"/>
                <a:gd name="T7" fmla="*/ 40 h 51"/>
                <a:gd name="T8" fmla="*/ 67 w 79"/>
                <a:gd name="T9" fmla="*/ 39 h 51"/>
                <a:gd name="T10" fmla="*/ 67 w 79"/>
                <a:gd name="T11" fmla="*/ 38 h 51"/>
                <a:gd name="T12" fmla="*/ 68 w 79"/>
                <a:gd name="T13" fmla="*/ 37 h 51"/>
                <a:gd name="T14" fmla="*/ 70 w 79"/>
                <a:gd name="T15" fmla="*/ 37 h 51"/>
                <a:gd name="T16" fmla="*/ 71 w 79"/>
                <a:gd name="T17" fmla="*/ 37 h 51"/>
                <a:gd name="T18" fmla="*/ 74 w 79"/>
                <a:gd name="T19" fmla="*/ 35 h 51"/>
                <a:gd name="T20" fmla="*/ 74 w 79"/>
                <a:gd name="T21" fmla="*/ 33 h 51"/>
                <a:gd name="T22" fmla="*/ 77 w 79"/>
                <a:gd name="T23" fmla="*/ 31 h 51"/>
                <a:gd name="T24" fmla="*/ 79 w 79"/>
                <a:gd name="T25" fmla="*/ 30 h 51"/>
                <a:gd name="T26" fmla="*/ 79 w 79"/>
                <a:gd name="T27" fmla="*/ 29 h 51"/>
                <a:gd name="T28" fmla="*/ 77 w 79"/>
                <a:gd name="T29" fmla="*/ 28 h 51"/>
                <a:gd name="T30" fmla="*/ 76 w 79"/>
                <a:gd name="T31" fmla="*/ 27 h 51"/>
                <a:gd name="T32" fmla="*/ 75 w 79"/>
                <a:gd name="T33" fmla="*/ 27 h 51"/>
                <a:gd name="T34" fmla="*/ 75 w 79"/>
                <a:gd name="T35" fmla="*/ 26 h 51"/>
                <a:gd name="T36" fmla="*/ 73 w 79"/>
                <a:gd name="T37" fmla="*/ 26 h 51"/>
                <a:gd name="T38" fmla="*/ 73 w 79"/>
                <a:gd name="T39" fmla="*/ 24 h 51"/>
                <a:gd name="T40" fmla="*/ 71 w 79"/>
                <a:gd name="T41" fmla="*/ 24 h 51"/>
                <a:gd name="T42" fmla="*/ 71 w 79"/>
                <a:gd name="T43" fmla="*/ 23 h 51"/>
                <a:gd name="T44" fmla="*/ 71 w 79"/>
                <a:gd name="T45" fmla="*/ 20 h 51"/>
                <a:gd name="T46" fmla="*/ 72 w 79"/>
                <a:gd name="T47" fmla="*/ 20 h 51"/>
                <a:gd name="T48" fmla="*/ 71 w 79"/>
                <a:gd name="T49" fmla="*/ 18 h 51"/>
                <a:gd name="T50" fmla="*/ 70 w 79"/>
                <a:gd name="T51" fmla="*/ 17 h 51"/>
                <a:gd name="T52" fmla="*/ 70 w 79"/>
                <a:gd name="T53" fmla="*/ 17 h 51"/>
                <a:gd name="T54" fmla="*/ 71 w 79"/>
                <a:gd name="T55" fmla="*/ 16 h 51"/>
                <a:gd name="T56" fmla="*/ 72 w 79"/>
                <a:gd name="T57" fmla="*/ 15 h 51"/>
                <a:gd name="T58" fmla="*/ 73 w 79"/>
                <a:gd name="T59" fmla="*/ 12 h 51"/>
                <a:gd name="T60" fmla="*/ 73 w 79"/>
                <a:gd name="T61" fmla="*/ 11 h 51"/>
                <a:gd name="T62" fmla="*/ 74 w 79"/>
                <a:gd name="T63" fmla="*/ 10 h 51"/>
                <a:gd name="T64" fmla="*/ 74 w 79"/>
                <a:gd name="T65" fmla="*/ 9 h 51"/>
                <a:gd name="T66" fmla="*/ 73 w 79"/>
                <a:gd name="T67" fmla="*/ 9 h 51"/>
                <a:gd name="T68" fmla="*/ 70 w 79"/>
                <a:gd name="T69" fmla="*/ 8 h 51"/>
                <a:gd name="T70" fmla="*/ 70 w 79"/>
                <a:gd name="T71" fmla="*/ 8 h 51"/>
                <a:gd name="T72" fmla="*/ 69 w 79"/>
                <a:gd name="T73" fmla="*/ 7 h 51"/>
                <a:gd name="T74" fmla="*/ 69 w 79"/>
                <a:gd name="T75" fmla="*/ 6 h 51"/>
                <a:gd name="T76" fmla="*/ 67 w 79"/>
                <a:gd name="T77" fmla="*/ 3 h 51"/>
                <a:gd name="T78" fmla="*/ 66 w 79"/>
                <a:gd name="T79" fmla="*/ 3 h 51"/>
                <a:gd name="T80" fmla="*/ 66 w 79"/>
                <a:gd name="T81" fmla="*/ 2 h 51"/>
                <a:gd name="T82" fmla="*/ 65 w 79"/>
                <a:gd name="T83" fmla="*/ 2 h 51"/>
                <a:gd name="T84" fmla="*/ 65 w 79"/>
                <a:gd name="T85" fmla="*/ 2 h 51"/>
                <a:gd name="T86" fmla="*/ 65 w 79"/>
                <a:gd name="T87" fmla="*/ 1 h 51"/>
                <a:gd name="T88" fmla="*/ 64 w 79"/>
                <a:gd name="T89" fmla="*/ 0 h 51"/>
                <a:gd name="T90" fmla="*/ 9 w 79"/>
                <a:gd name="T91" fmla="*/ 11 h 51"/>
                <a:gd name="T92" fmla="*/ 8 w 79"/>
                <a:gd name="T93" fmla="*/ 7 h 51"/>
                <a:gd name="T94" fmla="*/ 5 w 79"/>
                <a:gd name="T95" fmla="*/ 10 h 51"/>
                <a:gd name="T96" fmla="*/ 5 w 79"/>
                <a:gd name="T97" fmla="*/ 10 h 51"/>
                <a:gd name="T98" fmla="*/ 4 w 79"/>
                <a:gd name="T99" fmla="*/ 9 h 51"/>
                <a:gd name="T100" fmla="*/ 4 w 79"/>
                <a:gd name="T101" fmla="*/ 9 h 51"/>
                <a:gd name="T102" fmla="*/ 3 w 79"/>
                <a:gd name="T103" fmla="*/ 11 h 51"/>
                <a:gd name="T104" fmla="*/ 1 w 79"/>
                <a:gd name="T105" fmla="*/ 13 h 51"/>
                <a:gd name="T106" fmla="*/ 0 w 79"/>
                <a:gd name="T107" fmla="*/ 14 h 51"/>
                <a:gd name="T108" fmla="*/ 4 w 79"/>
                <a:gd name="T109" fmla="*/ 36 h 51"/>
                <a:gd name="T110" fmla="*/ 6 w 79"/>
                <a:gd name="T111" fmla="*/ 51 h 51"/>
                <a:gd name="T112" fmla="*/ 19 w 79"/>
                <a:gd name="T113" fmla="*/ 49 h 51"/>
                <a:gd name="T114" fmla="*/ 19 w 79"/>
                <a:gd name="T115" fmla="*/ 49 h 51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79"/>
                <a:gd name="T175" fmla="*/ 0 h 51"/>
                <a:gd name="T176" fmla="*/ 79 w 79"/>
                <a:gd name="T177" fmla="*/ 51 h 51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79" h="51">
                  <a:moveTo>
                    <a:pt x="19" y="49"/>
                  </a:moveTo>
                  <a:lnTo>
                    <a:pt x="55" y="42"/>
                  </a:lnTo>
                  <a:lnTo>
                    <a:pt x="66" y="40"/>
                  </a:lnTo>
                  <a:lnTo>
                    <a:pt x="67" y="40"/>
                  </a:lnTo>
                  <a:lnTo>
                    <a:pt x="67" y="39"/>
                  </a:lnTo>
                  <a:lnTo>
                    <a:pt x="67" y="38"/>
                  </a:lnTo>
                  <a:lnTo>
                    <a:pt x="68" y="37"/>
                  </a:lnTo>
                  <a:lnTo>
                    <a:pt x="70" y="37"/>
                  </a:lnTo>
                  <a:lnTo>
                    <a:pt x="71" y="37"/>
                  </a:lnTo>
                  <a:lnTo>
                    <a:pt x="74" y="35"/>
                  </a:lnTo>
                  <a:lnTo>
                    <a:pt x="74" y="33"/>
                  </a:lnTo>
                  <a:lnTo>
                    <a:pt x="77" y="31"/>
                  </a:lnTo>
                  <a:lnTo>
                    <a:pt x="79" y="30"/>
                  </a:lnTo>
                  <a:lnTo>
                    <a:pt x="79" y="29"/>
                  </a:lnTo>
                  <a:lnTo>
                    <a:pt x="77" y="28"/>
                  </a:lnTo>
                  <a:lnTo>
                    <a:pt x="76" y="27"/>
                  </a:lnTo>
                  <a:lnTo>
                    <a:pt x="75" y="27"/>
                  </a:lnTo>
                  <a:lnTo>
                    <a:pt x="75" y="26"/>
                  </a:lnTo>
                  <a:lnTo>
                    <a:pt x="73" y="26"/>
                  </a:lnTo>
                  <a:lnTo>
                    <a:pt x="73" y="24"/>
                  </a:lnTo>
                  <a:lnTo>
                    <a:pt x="71" y="24"/>
                  </a:lnTo>
                  <a:lnTo>
                    <a:pt x="71" y="23"/>
                  </a:lnTo>
                  <a:lnTo>
                    <a:pt x="71" y="20"/>
                  </a:lnTo>
                  <a:lnTo>
                    <a:pt x="72" y="20"/>
                  </a:lnTo>
                  <a:lnTo>
                    <a:pt x="71" y="18"/>
                  </a:lnTo>
                  <a:lnTo>
                    <a:pt x="70" y="17"/>
                  </a:lnTo>
                  <a:lnTo>
                    <a:pt x="71" y="16"/>
                  </a:lnTo>
                  <a:lnTo>
                    <a:pt x="72" y="15"/>
                  </a:lnTo>
                  <a:lnTo>
                    <a:pt x="73" y="12"/>
                  </a:lnTo>
                  <a:lnTo>
                    <a:pt x="73" y="11"/>
                  </a:lnTo>
                  <a:lnTo>
                    <a:pt x="74" y="10"/>
                  </a:lnTo>
                  <a:lnTo>
                    <a:pt x="74" y="9"/>
                  </a:lnTo>
                  <a:lnTo>
                    <a:pt x="73" y="9"/>
                  </a:lnTo>
                  <a:lnTo>
                    <a:pt x="70" y="8"/>
                  </a:lnTo>
                  <a:lnTo>
                    <a:pt x="69" y="7"/>
                  </a:lnTo>
                  <a:lnTo>
                    <a:pt x="69" y="6"/>
                  </a:lnTo>
                  <a:lnTo>
                    <a:pt x="67" y="3"/>
                  </a:lnTo>
                  <a:lnTo>
                    <a:pt x="66" y="3"/>
                  </a:lnTo>
                  <a:lnTo>
                    <a:pt x="66" y="2"/>
                  </a:lnTo>
                  <a:lnTo>
                    <a:pt x="65" y="2"/>
                  </a:lnTo>
                  <a:lnTo>
                    <a:pt x="65" y="1"/>
                  </a:lnTo>
                  <a:lnTo>
                    <a:pt x="64" y="0"/>
                  </a:lnTo>
                  <a:lnTo>
                    <a:pt x="9" y="11"/>
                  </a:lnTo>
                  <a:lnTo>
                    <a:pt x="8" y="7"/>
                  </a:lnTo>
                  <a:lnTo>
                    <a:pt x="5" y="10"/>
                  </a:lnTo>
                  <a:lnTo>
                    <a:pt x="4" y="9"/>
                  </a:lnTo>
                  <a:lnTo>
                    <a:pt x="3" y="11"/>
                  </a:lnTo>
                  <a:lnTo>
                    <a:pt x="1" y="13"/>
                  </a:lnTo>
                  <a:lnTo>
                    <a:pt x="0" y="14"/>
                  </a:lnTo>
                  <a:lnTo>
                    <a:pt x="4" y="36"/>
                  </a:lnTo>
                  <a:lnTo>
                    <a:pt x="6" y="51"/>
                  </a:lnTo>
                  <a:lnTo>
                    <a:pt x="19" y="49"/>
                  </a:lnTo>
                  <a:close/>
                </a:path>
              </a:pathLst>
            </a:custGeom>
            <a:solidFill>
              <a:srgbClr val="FAF400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2493" name="Freeform 30"/>
            <p:cNvSpPr>
              <a:spLocks/>
            </p:cNvSpPr>
            <p:nvPr/>
          </p:nvSpPr>
          <p:spPr bwMode="auto">
            <a:xfrm>
              <a:off x="6664325" y="3127375"/>
              <a:ext cx="830263" cy="455613"/>
            </a:xfrm>
            <a:custGeom>
              <a:avLst/>
              <a:gdLst>
                <a:gd name="T0" fmla="*/ 31 w 102"/>
                <a:gd name="T1" fmla="*/ 55 h 59"/>
                <a:gd name="T2" fmla="*/ 26 w 102"/>
                <a:gd name="T3" fmla="*/ 56 h 59"/>
                <a:gd name="T4" fmla="*/ 22 w 102"/>
                <a:gd name="T5" fmla="*/ 56 h 59"/>
                <a:gd name="T6" fmla="*/ 5 w 102"/>
                <a:gd name="T7" fmla="*/ 56 h 59"/>
                <a:gd name="T8" fmla="*/ 9 w 102"/>
                <a:gd name="T9" fmla="*/ 52 h 59"/>
                <a:gd name="T10" fmla="*/ 10 w 102"/>
                <a:gd name="T11" fmla="*/ 49 h 59"/>
                <a:gd name="T12" fmla="*/ 19 w 102"/>
                <a:gd name="T13" fmla="*/ 40 h 59"/>
                <a:gd name="T14" fmla="*/ 21 w 102"/>
                <a:gd name="T15" fmla="*/ 44 h 59"/>
                <a:gd name="T16" fmla="*/ 27 w 102"/>
                <a:gd name="T17" fmla="*/ 44 h 59"/>
                <a:gd name="T18" fmla="*/ 29 w 102"/>
                <a:gd name="T19" fmla="*/ 43 h 59"/>
                <a:gd name="T20" fmla="*/ 34 w 102"/>
                <a:gd name="T21" fmla="*/ 42 h 59"/>
                <a:gd name="T22" fmla="*/ 36 w 102"/>
                <a:gd name="T23" fmla="*/ 41 h 59"/>
                <a:gd name="T24" fmla="*/ 42 w 102"/>
                <a:gd name="T25" fmla="*/ 36 h 59"/>
                <a:gd name="T26" fmla="*/ 44 w 102"/>
                <a:gd name="T27" fmla="*/ 28 h 59"/>
                <a:gd name="T28" fmla="*/ 49 w 102"/>
                <a:gd name="T29" fmla="*/ 18 h 59"/>
                <a:gd name="T30" fmla="*/ 52 w 102"/>
                <a:gd name="T31" fmla="*/ 19 h 59"/>
                <a:gd name="T32" fmla="*/ 55 w 102"/>
                <a:gd name="T33" fmla="*/ 12 h 59"/>
                <a:gd name="T34" fmla="*/ 59 w 102"/>
                <a:gd name="T35" fmla="*/ 10 h 59"/>
                <a:gd name="T36" fmla="*/ 61 w 102"/>
                <a:gd name="T37" fmla="*/ 5 h 59"/>
                <a:gd name="T38" fmla="*/ 61 w 102"/>
                <a:gd name="T39" fmla="*/ 1 h 59"/>
                <a:gd name="T40" fmla="*/ 68 w 102"/>
                <a:gd name="T41" fmla="*/ 4 h 59"/>
                <a:gd name="T42" fmla="*/ 70 w 102"/>
                <a:gd name="T43" fmla="*/ 1 h 59"/>
                <a:gd name="T44" fmla="*/ 73 w 102"/>
                <a:gd name="T45" fmla="*/ 2 h 59"/>
                <a:gd name="T46" fmla="*/ 76 w 102"/>
                <a:gd name="T47" fmla="*/ 4 h 59"/>
                <a:gd name="T48" fmla="*/ 80 w 102"/>
                <a:gd name="T49" fmla="*/ 8 h 59"/>
                <a:gd name="T50" fmla="*/ 77 w 102"/>
                <a:gd name="T51" fmla="*/ 14 h 59"/>
                <a:gd name="T52" fmla="*/ 81 w 102"/>
                <a:gd name="T53" fmla="*/ 15 h 59"/>
                <a:gd name="T54" fmla="*/ 84 w 102"/>
                <a:gd name="T55" fmla="*/ 17 h 59"/>
                <a:gd name="T56" fmla="*/ 87 w 102"/>
                <a:gd name="T57" fmla="*/ 18 h 59"/>
                <a:gd name="T58" fmla="*/ 93 w 102"/>
                <a:gd name="T59" fmla="*/ 20 h 59"/>
                <a:gd name="T60" fmla="*/ 93 w 102"/>
                <a:gd name="T61" fmla="*/ 23 h 59"/>
                <a:gd name="T62" fmla="*/ 92 w 102"/>
                <a:gd name="T63" fmla="*/ 26 h 59"/>
                <a:gd name="T64" fmla="*/ 95 w 102"/>
                <a:gd name="T65" fmla="*/ 29 h 59"/>
                <a:gd name="T66" fmla="*/ 93 w 102"/>
                <a:gd name="T67" fmla="*/ 30 h 59"/>
                <a:gd name="T68" fmla="*/ 94 w 102"/>
                <a:gd name="T69" fmla="*/ 31 h 59"/>
                <a:gd name="T70" fmla="*/ 92 w 102"/>
                <a:gd name="T71" fmla="*/ 32 h 59"/>
                <a:gd name="T72" fmla="*/ 94 w 102"/>
                <a:gd name="T73" fmla="*/ 33 h 59"/>
                <a:gd name="T74" fmla="*/ 94 w 102"/>
                <a:gd name="T75" fmla="*/ 36 h 59"/>
                <a:gd name="T76" fmla="*/ 92 w 102"/>
                <a:gd name="T77" fmla="*/ 36 h 59"/>
                <a:gd name="T78" fmla="*/ 96 w 102"/>
                <a:gd name="T79" fmla="*/ 37 h 59"/>
                <a:gd name="T80" fmla="*/ 100 w 102"/>
                <a:gd name="T81" fmla="*/ 36 h 59"/>
                <a:gd name="T82" fmla="*/ 101 w 102"/>
                <a:gd name="T83" fmla="*/ 42 h 59"/>
                <a:gd name="T84" fmla="*/ 101 w 102"/>
                <a:gd name="T85" fmla="*/ 43 h 59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2"/>
                <a:gd name="T130" fmla="*/ 0 h 59"/>
                <a:gd name="T131" fmla="*/ 102 w 102"/>
                <a:gd name="T132" fmla="*/ 59 h 59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2" h="59">
                  <a:moveTo>
                    <a:pt x="101" y="43"/>
                  </a:moveTo>
                  <a:lnTo>
                    <a:pt x="67" y="50"/>
                  </a:lnTo>
                  <a:lnTo>
                    <a:pt x="31" y="55"/>
                  </a:lnTo>
                  <a:lnTo>
                    <a:pt x="29" y="56"/>
                  </a:lnTo>
                  <a:lnTo>
                    <a:pt x="26" y="56"/>
                  </a:lnTo>
                  <a:lnTo>
                    <a:pt x="26" y="55"/>
                  </a:lnTo>
                  <a:lnTo>
                    <a:pt x="22" y="56"/>
                  </a:lnTo>
                  <a:lnTo>
                    <a:pt x="0" y="59"/>
                  </a:lnTo>
                  <a:lnTo>
                    <a:pt x="0" y="58"/>
                  </a:lnTo>
                  <a:lnTo>
                    <a:pt x="5" y="56"/>
                  </a:lnTo>
                  <a:lnTo>
                    <a:pt x="6" y="55"/>
                  </a:lnTo>
                  <a:lnTo>
                    <a:pt x="9" y="53"/>
                  </a:lnTo>
                  <a:lnTo>
                    <a:pt x="9" y="52"/>
                  </a:lnTo>
                  <a:lnTo>
                    <a:pt x="9" y="51"/>
                  </a:lnTo>
                  <a:lnTo>
                    <a:pt x="10" y="50"/>
                  </a:lnTo>
                  <a:lnTo>
                    <a:pt x="10" y="49"/>
                  </a:lnTo>
                  <a:lnTo>
                    <a:pt x="12" y="47"/>
                  </a:lnTo>
                  <a:lnTo>
                    <a:pt x="19" y="41"/>
                  </a:lnTo>
                  <a:lnTo>
                    <a:pt x="19" y="40"/>
                  </a:lnTo>
                  <a:lnTo>
                    <a:pt x="20" y="41"/>
                  </a:lnTo>
                  <a:lnTo>
                    <a:pt x="19" y="42"/>
                  </a:lnTo>
                  <a:lnTo>
                    <a:pt x="21" y="44"/>
                  </a:lnTo>
                  <a:lnTo>
                    <a:pt x="24" y="45"/>
                  </a:lnTo>
                  <a:lnTo>
                    <a:pt x="26" y="45"/>
                  </a:lnTo>
                  <a:lnTo>
                    <a:pt x="27" y="44"/>
                  </a:lnTo>
                  <a:lnTo>
                    <a:pt x="27" y="43"/>
                  </a:lnTo>
                  <a:lnTo>
                    <a:pt x="28" y="42"/>
                  </a:lnTo>
                  <a:lnTo>
                    <a:pt x="29" y="43"/>
                  </a:lnTo>
                  <a:lnTo>
                    <a:pt x="30" y="44"/>
                  </a:lnTo>
                  <a:lnTo>
                    <a:pt x="31" y="43"/>
                  </a:lnTo>
                  <a:lnTo>
                    <a:pt x="34" y="42"/>
                  </a:lnTo>
                  <a:lnTo>
                    <a:pt x="35" y="40"/>
                  </a:lnTo>
                  <a:lnTo>
                    <a:pt x="36" y="41"/>
                  </a:lnTo>
                  <a:lnTo>
                    <a:pt x="39" y="38"/>
                  </a:lnTo>
                  <a:lnTo>
                    <a:pt x="40" y="39"/>
                  </a:lnTo>
                  <a:lnTo>
                    <a:pt x="42" y="36"/>
                  </a:lnTo>
                  <a:lnTo>
                    <a:pt x="41" y="35"/>
                  </a:lnTo>
                  <a:lnTo>
                    <a:pt x="42" y="33"/>
                  </a:lnTo>
                  <a:lnTo>
                    <a:pt x="44" y="28"/>
                  </a:lnTo>
                  <a:lnTo>
                    <a:pt x="47" y="17"/>
                  </a:lnTo>
                  <a:lnTo>
                    <a:pt x="49" y="18"/>
                  </a:lnTo>
                  <a:lnTo>
                    <a:pt x="49" y="19"/>
                  </a:lnTo>
                  <a:lnTo>
                    <a:pt x="50" y="20"/>
                  </a:lnTo>
                  <a:lnTo>
                    <a:pt x="52" y="19"/>
                  </a:lnTo>
                  <a:lnTo>
                    <a:pt x="53" y="17"/>
                  </a:lnTo>
                  <a:lnTo>
                    <a:pt x="54" y="13"/>
                  </a:lnTo>
                  <a:lnTo>
                    <a:pt x="55" y="12"/>
                  </a:lnTo>
                  <a:lnTo>
                    <a:pt x="57" y="12"/>
                  </a:lnTo>
                  <a:lnTo>
                    <a:pt x="58" y="10"/>
                  </a:lnTo>
                  <a:lnTo>
                    <a:pt x="59" y="10"/>
                  </a:lnTo>
                  <a:lnTo>
                    <a:pt x="60" y="8"/>
                  </a:lnTo>
                  <a:lnTo>
                    <a:pt x="60" y="6"/>
                  </a:lnTo>
                  <a:lnTo>
                    <a:pt x="61" y="5"/>
                  </a:lnTo>
                  <a:lnTo>
                    <a:pt x="61" y="4"/>
                  </a:lnTo>
                  <a:lnTo>
                    <a:pt x="61" y="1"/>
                  </a:lnTo>
                  <a:lnTo>
                    <a:pt x="61" y="0"/>
                  </a:lnTo>
                  <a:lnTo>
                    <a:pt x="62" y="0"/>
                  </a:lnTo>
                  <a:lnTo>
                    <a:pt x="68" y="4"/>
                  </a:lnTo>
                  <a:lnTo>
                    <a:pt x="69" y="4"/>
                  </a:lnTo>
                  <a:lnTo>
                    <a:pt x="70" y="1"/>
                  </a:lnTo>
                  <a:lnTo>
                    <a:pt x="71" y="1"/>
                  </a:lnTo>
                  <a:lnTo>
                    <a:pt x="72" y="1"/>
                  </a:lnTo>
                  <a:lnTo>
                    <a:pt x="73" y="2"/>
                  </a:lnTo>
                  <a:lnTo>
                    <a:pt x="72" y="3"/>
                  </a:lnTo>
                  <a:lnTo>
                    <a:pt x="74" y="4"/>
                  </a:lnTo>
                  <a:lnTo>
                    <a:pt x="76" y="4"/>
                  </a:lnTo>
                  <a:lnTo>
                    <a:pt x="78" y="6"/>
                  </a:lnTo>
                  <a:lnTo>
                    <a:pt x="79" y="6"/>
                  </a:lnTo>
                  <a:lnTo>
                    <a:pt x="80" y="8"/>
                  </a:lnTo>
                  <a:lnTo>
                    <a:pt x="78" y="12"/>
                  </a:lnTo>
                  <a:lnTo>
                    <a:pt x="77" y="14"/>
                  </a:lnTo>
                  <a:lnTo>
                    <a:pt x="78" y="16"/>
                  </a:lnTo>
                  <a:lnTo>
                    <a:pt x="80" y="16"/>
                  </a:lnTo>
                  <a:lnTo>
                    <a:pt x="81" y="15"/>
                  </a:lnTo>
                  <a:lnTo>
                    <a:pt x="83" y="17"/>
                  </a:lnTo>
                  <a:lnTo>
                    <a:pt x="84" y="17"/>
                  </a:lnTo>
                  <a:lnTo>
                    <a:pt x="85" y="18"/>
                  </a:lnTo>
                  <a:lnTo>
                    <a:pt x="86" y="18"/>
                  </a:lnTo>
                  <a:lnTo>
                    <a:pt x="87" y="18"/>
                  </a:lnTo>
                  <a:lnTo>
                    <a:pt x="90" y="20"/>
                  </a:lnTo>
                  <a:lnTo>
                    <a:pt x="93" y="20"/>
                  </a:lnTo>
                  <a:lnTo>
                    <a:pt x="94" y="22"/>
                  </a:lnTo>
                  <a:lnTo>
                    <a:pt x="93" y="22"/>
                  </a:lnTo>
                  <a:lnTo>
                    <a:pt x="93" y="23"/>
                  </a:lnTo>
                  <a:lnTo>
                    <a:pt x="93" y="25"/>
                  </a:lnTo>
                  <a:lnTo>
                    <a:pt x="92" y="26"/>
                  </a:lnTo>
                  <a:lnTo>
                    <a:pt x="94" y="27"/>
                  </a:lnTo>
                  <a:lnTo>
                    <a:pt x="95" y="29"/>
                  </a:lnTo>
                  <a:lnTo>
                    <a:pt x="95" y="30"/>
                  </a:lnTo>
                  <a:lnTo>
                    <a:pt x="93" y="30"/>
                  </a:lnTo>
                  <a:lnTo>
                    <a:pt x="93" y="31"/>
                  </a:lnTo>
                  <a:lnTo>
                    <a:pt x="94" y="31"/>
                  </a:lnTo>
                  <a:lnTo>
                    <a:pt x="94" y="32"/>
                  </a:lnTo>
                  <a:lnTo>
                    <a:pt x="93" y="32"/>
                  </a:lnTo>
                  <a:lnTo>
                    <a:pt x="92" y="32"/>
                  </a:lnTo>
                  <a:lnTo>
                    <a:pt x="93" y="33"/>
                  </a:lnTo>
                  <a:lnTo>
                    <a:pt x="94" y="33"/>
                  </a:lnTo>
                  <a:lnTo>
                    <a:pt x="96" y="34"/>
                  </a:lnTo>
                  <a:lnTo>
                    <a:pt x="94" y="36"/>
                  </a:lnTo>
                  <a:lnTo>
                    <a:pt x="92" y="35"/>
                  </a:lnTo>
                  <a:lnTo>
                    <a:pt x="92" y="36"/>
                  </a:lnTo>
                  <a:lnTo>
                    <a:pt x="93" y="37"/>
                  </a:lnTo>
                  <a:lnTo>
                    <a:pt x="94" y="38"/>
                  </a:lnTo>
                  <a:lnTo>
                    <a:pt x="96" y="37"/>
                  </a:lnTo>
                  <a:lnTo>
                    <a:pt x="97" y="36"/>
                  </a:lnTo>
                  <a:lnTo>
                    <a:pt x="99" y="36"/>
                  </a:lnTo>
                  <a:lnTo>
                    <a:pt x="100" y="36"/>
                  </a:lnTo>
                  <a:lnTo>
                    <a:pt x="101" y="37"/>
                  </a:lnTo>
                  <a:lnTo>
                    <a:pt x="102" y="41"/>
                  </a:lnTo>
                  <a:lnTo>
                    <a:pt x="101" y="42"/>
                  </a:lnTo>
                  <a:lnTo>
                    <a:pt x="101" y="43"/>
                  </a:lnTo>
                  <a:close/>
                </a:path>
              </a:pathLst>
            </a:custGeom>
            <a:solidFill>
              <a:srgbClr val="FAF400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2494" name="Freeform 31"/>
            <p:cNvSpPr>
              <a:spLocks/>
            </p:cNvSpPr>
            <p:nvPr/>
          </p:nvSpPr>
          <p:spPr bwMode="auto">
            <a:xfrm>
              <a:off x="4457700" y="2794000"/>
              <a:ext cx="906463" cy="425450"/>
            </a:xfrm>
            <a:custGeom>
              <a:avLst/>
              <a:gdLst>
                <a:gd name="T0" fmla="*/ 0 w 111"/>
                <a:gd name="T1" fmla="*/ 34 h 55"/>
                <a:gd name="T2" fmla="*/ 3 w 111"/>
                <a:gd name="T3" fmla="*/ 0 h 55"/>
                <a:gd name="T4" fmla="*/ 72 w 111"/>
                <a:gd name="T5" fmla="*/ 3 h 55"/>
                <a:gd name="T6" fmla="*/ 74 w 111"/>
                <a:gd name="T7" fmla="*/ 6 h 55"/>
                <a:gd name="T8" fmla="*/ 76 w 111"/>
                <a:gd name="T9" fmla="*/ 6 h 55"/>
                <a:gd name="T10" fmla="*/ 78 w 111"/>
                <a:gd name="T11" fmla="*/ 5 h 55"/>
                <a:gd name="T12" fmla="*/ 79 w 111"/>
                <a:gd name="T13" fmla="*/ 6 h 55"/>
                <a:gd name="T14" fmla="*/ 80 w 111"/>
                <a:gd name="T15" fmla="*/ 9 h 55"/>
                <a:gd name="T16" fmla="*/ 82 w 111"/>
                <a:gd name="T17" fmla="*/ 9 h 55"/>
                <a:gd name="T18" fmla="*/ 83 w 111"/>
                <a:gd name="T19" fmla="*/ 9 h 55"/>
                <a:gd name="T20" fmla="*/ 85 w 111"/>
                <a:gd name="T21" fmla="*/ 7 h 55"/>
                <a:gd name="T22" fmla="*/ 87 w 111"/>
                <a:gd name="T23" fmla="*/ 7 h 55"/>
                <a:gd name="T24" fmla="*/ 89 w 111"/>
                <a:gd name="T25" fmla="*/ 8 h 55"/>
                <a:gd name="T26" fmla="*/ 94 w 111"/>
                <a:gd name="T27" fmla="*/ 11 h 55"/>
                <a:gd name="T28" fmla="*/ 97 w 111"/>
                <a:gd name="T29" fmla="*/ 13 h 55"/>
                <a:gd name="T30" fmla="*/ 97 w 111"/>
                <a:gd name="T31" fmla="*/ 15 h 55"/>
                <a:gd name="T32" fmla="*/ 99 w 111"/>
                <a:gd name="T33" fmla="*/ 16 h 55"/>
                <a:gd name="T34" fmla="*/ 99 w 111"/>
                <a:gd name="T35" fmla="*/ 17 h 55"/>
                <a:gd name="T36" fmla="*/ 98 w 111"/>
                <a:gd name="T37" fmla="*/ 19 h 55"/>
                <a:gd name="T38" fmla="*/ 99 w 111"/>
                <a:gd name="T39" fmla="*/ 21 h 55"/>
                <a:gd name="T40" fmla="*/ 100 w 111"/>
                <a:gd name="T41" fmla="*/ 24 h 55"/>
                <a:gd name="T42" fmla="*/ 101 w 111"/>
                <a:gd name="T43" fmla="*/ 25 h 55"/>
                <a:gd name="T44" fmla="*/ 101 w 111"/>
                <a:gd name="T45" fmla="*/ 26 h 55"/>
                <a:gd name="T46" fmla="*/ 101 w 111"/>
                <a:gd name="T47" fmla="*/ 28 h 55"/>
                <a:gd name="T48" fmla="*/ 103 w 111"/>
                <a:gd name="T49" fmla="*/ 29 h 55"/>
                <a:gd name="T50" fmla="*/ 104 w 111"/>
                <a:gd name="T51" fmla="*/ 30 h 55"/>
                <a:gd name="T52" fmla="*/ 103 w 111"/>
                <a:gd name="T53" fmla="*/ 32 h 55"/>
                <a:gd name="T54" fmla="*/ 103 w 111"/>
                <a:gd name="T55" fmla="*/ 34 h 55"/>
                <a:gd name="T56" fmla="*/ 105 w 111"/>
                <a:gd name="T57" fmla="*/ 35 h 55"/>
                <a:gd name="T58" fmla="*/ 105 w 111"/>
                <a:gd name="T59" fmla="*/ 37 h 55"/>
                <a:gd name="T60" fmla="*/ 104 w 111"/>
                <a:gd name="T61" fmla="*/ 38 h 55"/>
                <a:gd name="T62" fmla="*/ 105 w 111"/>
                <a:gd name="T63" fmla="*/ 39 h 55"/>
                <a:gd name="T64" fmla="*/ 106 w 111"/>
                <a:gd name="T65" fmla="*/ 41 h 55"/>
                <a:gd name="T66" fmla="*/ 105 w 111"/>
                <a:gd name="T67" fmla="*/ 42 h 55"/>
                <a:gd name="T68" fmla="*/ 106 w 111"/>
                <a:gd name="T69" fmla="*/ 44 h 55"/>
                <a:gd name="T70" fmla="*/ 106 w 111"/>
                <a:gd name="T71" fmla="*/ 45 h 55"/>
                <a:gd name="T72" fmla="*/ 107 w 111"/>
                <a:gd name="T73" fmla="*/ 46 h 55"/>
                <a:gd name="T74" fmla="*/ 108 w 111"/>
                <a:gd name="T75" fmla="*/ 48 h 55"/>
                <a:gd name="T76" fmla="*/ 109 w 111"/>
                <a:gd name="T77" fmla="*/ 50 h 55"/>
                <a:gd name="T78" fmla="*/ 111 w 111"/>
                <a:gd name="T79" fmla="*/ 52 h 55"/>
                <a:gd name="T80" fmla="*/ 111 w 111"/>
                <a:gd name="T81" fmla="*/ 53 h 55"/>
                <a:gd name="T82" fmla="*/ 111 w 111"/>
                <a:gd name="T83" fmla="*/ 54 h 55"/>
                <a:gd name="T84" fmla="*/ 111 w 111"/>
                <a:gd name="T85" fmla="*/ 55 h 55"/>
                <a:gd name="T86" fmla="*/ 25 w 111"/>
                <a:gd name="T87" fmla="*/ 53 h 55"/>
                <a:gd name="T88" fmla="*/ 26 w 111"/>
                <a:gd name="T89" fmla="*/ 36 h 55"/>
                <a:gd name="T90" fmla="*/ 0 w 111"/>
                <a:gd name="T91" fmla="*/ 34 h 55"/>
                <a:gd name="T92" fmla="*/ 0 w 111"/>
                <a:gd name="T93" fmla="*/ 34 h 55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11"/>
                <a:gd name="T142" fmla="*/ 0 h 55"/>
                <a:gd name="T143" fmla="*/ 111 w 111"/>
                <a:gd name="T144" fmla="*/ 55 h 55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11" h="55">
                  <a:moveTo>
                    <a:pt x="0" y="34"/>
                  </a:moveTo>
                  <a:lnTo>
                    <a:pt x="3" y="0"/>
                  </a:lnTo>
                  <a:lnTo>
                    <a:pt x="72" y="3"/>
                  </a:lnTo>
                  <a:lnTo>
                    <a:pt x="74" y="6"/>
                  </a:lnTo>
                  <a:lnTo>
                    <a:pt x="76" y="6"/>
                  </a:lnTo>
                  <a:lnTo>
                    <a:pt x="78" y="5"/>
                  </a:lnTo>
                  <a:lnTo>
                    <a:pt x="79" y="6"/>
                  </a:lnTo>
                  <a:lnTo>
                    <a:pt x="80" y="9"/>
                  </a:lnTo>
                  <a:lnTo>
                    <a:pt x="82" y="9"/>
                  </a:lnTo>
                  <a:lnTo>
                    <a:pt x="83" y="9"/>
                  </a:lnTo>
                  <a:lnTo>
                    <a:pt x="85" y="7"/>
                  </a:lnTo>
                  <a:lnTo>
                    <a:pt x="87" y="7"/>
                  </a:lnTo>
                  <a:lnTo>
                    <a:pt x="89" y="8"/>
                  </a:lnTo>
                  <a:lnTo>
                    <a:pt x="94" y="11"/>
                  </a:lnTo>
                  <a:lnTo>
                    <a:pt x="97" y="13"/>
                  </a:lnTo>
                  <a:lnTo>
                    <a:pt x="97" y="15"/>
                  </a:lnTo>
                  <a:lnTo>
                    <a:pt x="99" y="16"/>
                  </a:lnTo>
                  <a:lnTo>
                    <a:pt x="99" y="17"/>
                  </a:lnTo>
                  <a:lnTo>
                    <a:pt x="98" y="19"/>
                  </a:lnTo>
                  <a:lnTo>
                    <a:pt x="99" y="21"/>
                  </a:lnTo>
                  <a:lnTo>
                    <a:pt x="100" y="24"/>
                  </a:lnTo>
                  <a:lnTo>
                    <a:pt x="101" y="25"/>
                  </a:lnTo>
                  <a:lnTo>
                    <a:pt x="101" y="26"/>
                  </a:lnTo>
                  <a:lnTo>
                    <a:pt x="101" y="28"/>
                  </a:lnTo>
                  <a:lnTo>
                    <a:pt x="103" y="29"/>
                  </a:lnTo>
                  <a:lnTo>
                    <a:pt x="104" y="30"/>
                  </a:lnTo>
                  <a:lnTo>
                    <a:pt x="103" y="32"/>
                  </a:lnTo>
                  <a:lnTo>
                    <a:pt x="103" y="34"/>
                  </a:lnTo>
                  <a:lnTo>
                    <a:pt x="105" y="35"/>
                  </a:lnTo>
                  <a:lnTo>
                    <a:pt x="105" y="37"/>
                  </a:lnTo>
                  <a:lnTo>
                    <a:pt x="104" y="38"/>
                  </a:lnTo>
                  <a:lnTo>
                    <a:pt x="105" y="39"/>
                  </a:lnTo>
                  <a:lnTo>
                    <a:pt x="106" y="41"/>
                  </a:lnTo>
                  <a:lnTo>
                    <a:pt x="105" y="42"/>
                  </a:lnTo>
                  <a:lnTo>
                    <a:pt x="106" y="44"/>
                  </a:lnTo>
                  <a:lnTo>
                    <a:pt x="106" y="45"/>
                  </a:lnTo>
                  <a:lnTo>
                    <a:pt x="107" y="46"/>
                  </a:lnTo>
                  <a:lnTo>
                    <a:pt x="108" y="48"/>
                  </a:lnTo>
                  <a:lnTo>
                    <a:pt x="109" y="50"/>
                  </a:lnTo>
                  <a:lnTo>
                    <a:pt x="111" y="52"/>
                  </a:lnTo>
                  <a:lnTo>
                    <a:pt x="111" y="53"/>
                  </a:lnTo>
                  <a:lnTo>
                    <a:pt x="111" y="54"/>
                  </a:lnTo>
                  <a:lnTo>
                    <a:pt x="111" y="55"/>
                  </a:lnTo>
                  <a:lnTo>
                    <a:pt x="25" y="53"/>
                  </a:lnTo>
                  <a:lnTo>
                    <a:pt x="26" y="36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FAF400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2495" name="Freeform 32"/>
            <p:cNvSpPr>
              <a:spLocks/>
            </p:cNvSpPr>
            <p:nvPr/>
          </p:nvSpPr>
          <p:spPr bwMode="auto">
            <a:xfrm>
              <a:off x="4522788" y="3590925"/>
              <a:ext cx="944562" cy="465138"/>
            </a:xfrm>
            <a:custGeom>
              <a:avLst/>
              <a:gdLst>
                <a:gd name="T0" fmla="*/ 14 w 116"/>
                <a:gd name="T1" fmla="*/ 1 h 60"/>
                <a:gd name="T2" fmla="*/ 0 w 116"/>
                <a:gd name="T3" fmla="*/ 9 h 60"/>
                <a:gd name="T4" fmla="*/ 40 w 116"/>
                <a:gd name="T5" fmla="*/ 44 h 60"/>
                <a:gd name="T6" fmla="*/ 42 w 116"/>
                <a:gd name="T7" fmla="*/ 45 h 60"/>
                <a:gd name="T8" fmla="*/ 45 w 116"/>
                <a:gd name="T9" fmla="*/ 48 h 60"/>
                <a:gd name="T10" fmla="*/ 48 w 116"/>
                <a:gd name="T11" fmla="*/ 47 h 60"/>
                <a:gd name="T12" fmla="*/ 50 w 116"/>
                <a:gd name="T13" fmla="*/ 48 h 60"/>
                <a:gd name="T14" fmla="*/ 51 w 116"/>
                <a:gd name="T15" fmla="*/ 50 h 60"/>
                <a:gd name="T16" fmla="*/ 55 w 116"/>
                <a:gd name="T17" fmla="*/ 51 h 60"/>
                <a:gd name="T18" fmla="*/ 57 w 116"/>
                <a:gd name="T19" fmla="*/ 52 h 60"/>
                <a:gd name="T20" fmla="*/ 59 w 116"/>
                <a:gd name="T21" fmla="*/ 51 h 60"/>
                <a:gd name="T22" fmla="*/ 61 w 116"/>
                <a:gd name="T23" fmla="*/ 53 h 60"/>
                <a:gd name="T24" fmla="*/ 65 w 116"/>
                <a:gd name="T25" fmla="*/ 53 h 60"/>
                <a:gd name="T26" fmla="*/ 67 w 116"/>
                <a:gd name="T27" fmla="*/ 55 h 60"/>
                <a:gd name="T28" fmla="*/ 68 w 116"/>
                <a:gd name="T29" fmla="*/ 57 h 60"/>
                <a:gd name="T30" fmla="*/ 71 w 116"/>
                <a:gd name="T31" fmla="*/ 56 h 60"/>
                <a:gd name="T32" fmla="*/ 75 w 116"/>
                <a:gd name="T33" fmla="*/ 58 h 60"/>
                <a:gd name="T34" fmla="*/ 77 w 116"/>
                <a:gd name="T35" fmla="*/ 57 h 60"/>
                <a:gd name="T36" fmla="*/ 79 w 116"/>
                <a:gd name="T37" fmla="*/ 57 h 60"/>
                <a:gd name="T38" fmla="*/ 79 w 116"/>
                <a:gd name="T39" fmla="*/ 60 h 60"/>
                <a:gd name="T40" fmla="*/ 80 w 116"/>
                <a:gd name="T41" fmla="*/ 58 h 60"/>
                <a:gd name="T42" fmla="*/ 82 w 116"/>
                <a:gd name="T43" fmla="*/ 56 h 60"/>
                <a:gd name="T44" fmla="*/ 83 w 116"/>
                <a:gd name="T45" fmla="*/ 57 h 60"/>
                <a:gd name="T46" fmla="*/ 85 w 116"/>
                <a:gd name="T47" fmla="*/ 58 h 60"/>
                <a:gd name="T48" fmla="*/ 87 w 116"/>
                <a:gd name="T49" fmla="*/ 57 h 60"/>
                <a:gd name="T50" fmla="*/ 87 w 116"/>
                <a:gd name="T51" fmla="*/ 58 h 60"/>
                <a:gd name="T52" fmla="*/ 90 w 116"/>
                <a:gd name="T53" fmla="*/ 60 h 60"/>
                <a:gd name="T54" fmla="*/ 93 w 116"/>
                <a:gd name="T55" fmla="*/ 58 h 60"/>
                <a:gd name="T56" fmla="*/ 99 w 116"/>
                <a:gd name="T57" fmla="*/ 56 h 60"/>
                <a:gd name="T58" fmla="*/ 101 w 116"/>
                <a:gd name="T59" fmla="*/ 56 h 60"/>
                <a:gd name="T60" fmla="*/ 106 w 116"/>
                <a:gd name="T61" fmla="*/ 56 h 60"/>
                <a:gd name="T62" fmla="*/ 113 w 116"/>
                <a:gd name="T63" fmla="*/ 59 h 60"/>
                <a:gd name="T64" fmla="*/ 115 w 116"/>
                <a:gd name="T65" fmla="*/ 60 h 60"/>
                <a:gd name="T66" fmla="*/ 116 w 116"/>
                <a:gd name="T67" fmla="*/ 31 h 60"/>
                <a:gd name="T68" fmla="*/ 114 w 116"/>
                <a:gd name="T69" fmla="*/ 3 h 6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16"/>
                <a:gd name="T106" fmla="*/ 0 h 60"/>
                <a:gd name="T107" fmla="*/ 116 w 116"/>
                <a:gd name="T108" fmla="*/ 60 h 6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6" h="60">
                  <a:moveTo>
                    <a:pt x="114" y="3"/>
                  </a:moveTo>
                  <a:lnTo>
                    <a:pt x="14" y="1"/>
                  </a:lnTo>
                  <a:lnTo>
                    <a:pt x="1" y="0"/>
                  </a:lnTo>
                  <a:lnTo>
                    <a:pt x="0" y="9"/>
                  </a:lnTo>
                  <a:lnTo>
                    <a:pt x="41" y="11"/>
                  </a:lnTo>
                  <a:lnTo>
                    <a:pt x="40" y="44"/>
                  </a:lnTo>
                  <a:lnTo>
                    <a:pt x="41" y="44"/>
                  </a:lnTo>
                  <a:lnTo>
                    <a:pt x="42" y="45"/>
                  </a:lnTo>
                  <a:lnTo>
                    <a:pt x="44" y="47"/>
                  </a:lnTo>
                  <a:lnTo>
                    <a:pt x="45" y="48"/>
                  </a:lnTo>
                  <a:lnTo>
                    <a:pt x="47" y="48"/>
                  </a:lnTo>
                  <a:lnTo>
                    <a:pt x="48" y="47"/>
                  </a:lnTo>
                  <a:lnTo>
                    <a:pt x="50" y="48"/>
                  </a:lnTo>
                  <a:lnTo>
                    <a:pt x="50" y="49"/>
                  </a:lnTo>
                  <a:lnTo>
                    <a:pt x="51" y="50"/>
                  </a:lnTo>
                  <a:lnTo>
                    <a:pt x="51" y="51"/>
                  </a:lnTo>
                  <a:lnTo>
                    <a:pt x="55" y="51"/>
                  </a:lnTo>
                  <a:lnTo>
                    <a:pt x="57" y="52"/>
                  </a:lnTo>
                  <a:lnTo>
                    <a:pt x="58" y="52"/>
                  </a:lnTo>
                  <a:lnTo>
                    <a:pt x="59" y="51"/>
                  </a:lnTo>
                  <a:lnTo>
                    <a:pt x="59" y="53"/>
                  </a:lnTo>
                  <a:lnTo>
                    <a:pt x="61" y="53"/>
                  </a:lnTo>
                  <a:lnTo>
                    <a:pt x="62" y="52"/>
                  </a:lnTo>
                  <a:lnTo>
                    <a:pt x="65" y="53"/>
                  </a:lnTo>
                  <a:lnTo>
                    <a:pt x="66" y="53"/>
                  </a:lnTo>
                  <a:lnTo>
                    <a:pt x="67" y="55"/>
                  </a:lnTo>
                  <a:lnTo>
                    <a:pt x="68" y="55"/>
                  </a:lnTo>
                  <a:lnTo>
                    <a:pt x="68" y="57"/>
                  </a:lnTo>
                  <a:lnTo>
                    <a:pt x="70" y="57"/>
                  </a:lnTo>
                  <a:lnTo>
                    <a:pt x="71" y="56"/>
                  </a:lnTo>
                  <a:lnTo>
                    <a:pt x="72" y="55"/>
                  </a:lnTo>
                  <a:lnTo>
                    <a:pt x="75" y="58"/>
                  </a:lnTo>
                  <a:lnTo>
                    <a:pt x="76" y="58"/>
                  </a:lnTo>
                  <a:lnTo>
                    <a:pt x="77" y="57"/>
                  </a:lnTo>
                  <a:lnTo>
                    <a:pt x="78" y="57"/>
                  </a:lnTo>
                  <a:lnTo>
                    <a:pt x="79" y="57"/>
                  </a:lnTo>
                  <a:lnTo>
                    <a:pt x="78" y="59"/>
                  </a:lnTo>
                  <a:lnTo>
                    <a:pt x="79" y="60"/>
                  </a:lnTo>
                  <a:lnTo>
                    <a:pt x="80" y="59"/>
                  </a:lnTo>
                  <a:lnTo>
                    <a:pt x="80" y="58"/>
                  </a:lnTo>
                  <a:lnTo>
                    <a:pt x="81" y="57"/>
                  </a:lnTo>
                  <a:lnTo>
                    <a:pt x="82" y="56"/>
                  </a:lnTo>
                  <a:lnTo>
                    <a:pt x="83" y="57"/>
                  </a:lnTo>
                  <a:lnTo>
                    <a:pt x="84" y="58"/>
                  </a:lnTo>
                  <a:lnTo>
                    <a:pt x="85" y="58"/>
                  </a:lnTo>
                  <a:lnTo>
                    <a:pt x="85" y="57"/>
                  </a:lnTo>
                  <a:lnTo>
                    <a:pt x="87" y="57"/>
                  </a:lnTo>
                  <a:lnTo>
                    <a:pt x="87" y="58"/>
                  </a:lnTo>
                  <a:lnTo>
                    <a:pt x="88" y="58"/>
                  </a:lnTo>
                  <a:lnTo>
                    <a:pt x="90" y="60"/>
                  </a:lnTo>
                  <a:lnTo>
                    <a:pt x="92" y="58"/>
                  </a:lnTo>
                  <a:lnTo>
                    <a:pt x="93" y="58"/>
                  </a:lnTo>
                  <a:lnTo>
                    <a:pt x="96" y="57"/>
                  </a:lnTo>
                  <a:lnTo>
                    <a:pt x="99" y="56"/>
                  </a:lnTo>
                  <a:lnTo>
                    <a:pt x="100" y="56"/>
                  </a:lnTo>
                  <a:lnTo>
                    <a:pt x="101" y="56"/>
                  </a:lnTo>
                  <a:lnTo>
                    <a:pt x="104" y="57"/>
                  </a:lnTo>
                  <a:lnTo>
                    <a:pt x="106" y="56"/>
                  </a:lnTo>
                  <a:lnTo>
                    <a:pt x="107" y="56"/>
                  </a:lnTo>
                  <a:lnTo>
                    <a:pt x="113" y="59"/>
                  </a:lnTo>
                  <a:lnTo>
                    <a:pt x="114" y="60"/>
                  </a:lnTo>
                  <a:lnTo>
                    <a:pt x="115" y="60"/>
                  </a:lnTo>
                  <a:lnTo>
                    <a:pt x="116" y="60"/>
                  </a:lnTo>
                  <a:lnTo>
                    <a:pt x="116" y="31"/>
                  </a:lnTo>
                  <a:lnTo>
                    <a:pt x="114" y="12"/>
                  </a:lnTo>
                  <a:lnTo>
                    <a:pt x="114" y="3"/>
                  </a:lnTo>
                  <a:close/>
                </a:path>
              </a:pathLst>
            </a:custGeom>
            <a:solidFill>
              <a:srgbClr val="F45C2C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2496" name="Freeform 33" descr="20%"/>
            <p:cNvSpPr>
              <a:spLocks/>
            </p:cNvSpPr>
            <p:nvPr/>
          </p:nvSpPr>
          <p:spPr bwMode="auto">
            <a:xfrm>
              <a:off x="5322888" y="3127375"/>
              <a:ext cx="730250" cy="603250"/>
            </a:xfrm>
            <a:custGeom>
              <a:avLst/>
              <a:gdLst>
                <a:gd name="T0" fmla="*/ 76 w 90"/>
                <a:gd name="T1" fmla="*/ 69 h 78"/>
                <a:gd name="T2" fmla="*/ 77 w 90"/>
                <a:gd name="T3" fmla="*/ 71 h 78"/>
                <a:gd name="T4" fmla="*/ 77 w 90"/>
                <a:gd name="T5" fmla="*/ 74 h 78"/>
                <a:gd name="T6" fmla="*/ 74 w 90"/>
                <a:gd name="T7" fmla="*/ 77 h 78"/>
                <a:gd name="T8" fmla="*/ 83 w 90"/>
                <a:gd name="T9" fmla="*/ 78 h 78"/>
                <a:gd name="T10" fmla="*/ 83 w 90"/>
                <a:gd name="T11" fmla="*/ 74 h 78"/>
                <a:gd name="T12" fmla="*/ 85 w 90"/>
                <a:gd name="T13" fmla="*/ 69 h 78"/>
                <a:gd name="T14" fmla="*/ 88 w 90"/>
                <a:gd name="T15" fmla="*/ 67 h 78"/>
                <a:gd name="T16" fmla="*/ 89 w 90"/>
                <a:gd name="T17" fmla="*/ 67 h 78"/>
                <a:gd name="T18" fmla="*/ 90 w 90"/>
                <a:gd name="T19" fmla="*/ 61 h 78"/>
                <a:gd name="T20" fmla="*/ 89 w 90"/>
                <a:gd name="T21" fmla="*/ 60 h 78"/>
                <a:gd name="T22" fmla="*/ 88 w 90"/>
                <a:gd name="T23" fmla="*/ 59 h 78"/>
                <a:gd name="T24" fmla="*/ 87 w 90"/>
                <a:gd name="T25" fmla="*/ 60 h 78"/>
                <a:gd name="T26" fmla="*/ 84 w 90"/>
                <a:gd name="T27" fmla="*/ 56 h 78"/>
                <a:gd name="T28" fmla="*/ 85 w 90"/>
                <a:gd name="T29" fmla="*/ 54 h 78"/>
                <a:gd name="T30" fmla="*/ 84 w 90"/>
                <a:gd name="T31" fmla="*/ 52 h 78"/>
                <a:gd name="T32" fmla="*/ 79 w 90"/>
                <a:gd name="T33" fmla="*/ 46 h 78"/>
                <a:gd name="T34" fmla="*/ 74 w 90"/>
                <a:gd name="T35" fmla="*/ 43 h 78"/>
                <a:gd name="T36" fmla="*/ 71 w 90"/>
                <a:gd name="T37" fmla="*/ 38 h 78"/>
                <a:gd name="T38" fmla="*/ 74 w 90"/>
                <a:gd name="T39" fmla="*/ 34 h 78"/>
                <a:gd name="T40" fmla="*/ 74 w 90"/>
                <a:gd name="T41" fmla="*/ 30 h 78"/>
                <a:gd name="T42" fmla="*/ 70 w 90"/>
                <a:gd name="T43" fmla="*/ 27 h 78"/>
                <a:gd name="T44" fmla="*/ 68 w 90"/>
                <a:gd name="T45" fmla="*/ 29 h 78"/>
                <a:gd name="T46" fmla="*/ 65 w 90"/>
                <a:gd name="T47" fmla="*/ 22 h 78"/>
                <a:gd name="T48" fmla="*/ 60 w 90"/>
                <a:gd name="T49" fmla="*/ 18 h 78"/>
                <a:gd name="T50" fmla="*/ 56 w 90"/>
                <a:gd name="T51" fmla="*/ 13 h 78"/>
                <a:gd name="T52" fmla="*/ 55 w 90"/>
                <a:gd name="T53" fmla="*/ 6 h 78"/>
                <a:gd name="T54" fmla="*/ 55 w 90"/>
                <a:gd name="T55" fmla="*/ 4 h 78"/>
                <a:gd name="T56" fmla="*/ 0 w 90"/>
                <a:gd name="T57" fmla="*/ 2 h 78"/>
                <a:gd name="T58" fmla="*/ 2 w 90"/>
                <a:gd name="T59" fmla="*/ 5 h 78"/>
                <a:gd name="T60" fmla="*/ 5 w 90"/>
                <a:gd name="T61" fmla="*/ 9 h 78"/>
                <a:gd name="T62" fmla="*/ 5 w 90"/>
                <a:gd name="T63" fmla="*/ 11 h 78"/>
                <a:gd name="T64" fmla="*/ 11 w 90"/>
                <a:gd name="T65" fmla="*/ 16 h 78"/>
                <a:gd name="T66" fmla="*/ 9 w 90"/>
                <a:gd name="T67" fmla="*/ 20 h 78"/>
                <a:gd name="T68" fmla="*/ 11 w 90"/>
                <a:gd name="T69" fmla="*/ 22 h 78"/>
                <a:gd name="T70" fmla="*/ 13 w 90"/>
                <a:gd name="T71" fmla="*/ 26 h 78"/>
                <a:gd name="T72" fmla="*/ 15 w 90"/>
                <a:gd name="T73" fmla="*/ 27 h 78"/>
                <a:gd name="T74" fmla="*/ 16 w 90"/>
                <a:gd name="T75" fmla="*/ 72 h 7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90"/>
                <a:gd name="T115" fmla="*/ 0 h 78"/>
                <a:gd name="T116" fmla="*/ 90 w 90"/>
                <a:gd name="T117" fmla="*/ 78 h 7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90" h="78">
                  <a:moveTo>
                    <a:pt x="16" y="72"/>
                  </a:moveTo>
                  <a:lnTo>
                    <a:pt x="76" y="69"/>
                  </a:lnTo>
                  <a:lnTo>
                    <a:pt x="76" y="70"/>
                  </a:lnTo>
                  <a:lnTo>
                    <a:pt x="77" y="71"/>
                  </a:lnTo>
                  <a:lnTo>
                    <a:pt x="78" y="72"/>
                  </a:lnTo>
                  <a:lnTo>
                    <a:pt x="77" y="74"/>
                  </a:lnTo>
                  <a:lnTo>
                    <a:pt x="76" y="75"/>
                  </a:lnTo>
                  <a:lnTo>
                    <a:pt x="74" y="77"/>
                  </a:lnTo>
                  <a:lnTo>
                    <a:pt x="74" y="78"/>
                  </a:lnTo>
                  <a:lnTo>
                    <a:pt x="83" y="78"/>
                  </a:lnTo>
                  <a:lnTo>
                    <a:pt x="84" y="75"/>
                  </a:lnTo>
                  <a:lnTo>
                    <a:pt x="83" y="74"/>
                  </a:lnTo>
                  <a:lnTo>
                    <a:pt x="84" y="71"/>
                  </a:lnTo>
                  <a:lnTo>
                    <a:pt x="85" y="69"/>
                  </a:lnTo>
                  <a:lnTo>
                    <a:pt x="86" y="67"/>
                  </a:lnTo>
                  <a:lnTo>
                    <a:pt x="88" y="67"/>
                  </a:lnTo>
                  <a:lnTo>
                    <a:pt x="89" y="67"/>
                  </a:lnTo>
                  <a:lnTo>
                    <a:pt x="90" y="62"/>
                  </a:lnTo>
                  <a:lnTo>
                    <a:pt x="90" y="61"/>
                  </a:lnTo>
                  <a:lnTo>
                    <a:pt x="89" y="60"/>
                  </a:lnTo>
                  <a:lnTo>
                    <a:pt x="88" y="59"/>
                  </a:lnTo>
                  <a:lnTo>
                    <a:pt x="87" y="59"/>
                  </a:lnTo>
                  <a:lnTo>
                    <a:pt x="87" y="60"/>
                  </a:lnTo>
                  <a:lnTo>
                    <a:pt x="84" y="56"/>
                  </a:lnTo>
                  <a:lnTo>
                    <a:pt x="84" y="55"/>
                  </a:lnTo>
                  <a:lnTo>
                    <a:pt x="85" y="54"/>
                  </a:lnTo>
                  <a:lnTo>
                    <a:pt x="85" y="53"/>
                  </a:lnTo>
                  <a:lnTo>
                    <a:pt x="84" y="52"/>
                  </a:lnTo>
                  <a:lnTo>
                    <a:pt x="83" y="49"/>
                  </a:lnTo>
                  <a:lnTo>
                    <a:pt x="79" y="46"/>
                  </a:lnTo>
                  <a:lnTo>
                    <a:pt x="78" y="45"/>
                  </a:lnTo>
                  <a:lnTo>
                    <a:pt x="74" y="43"/>
                  </a:lnTo>
                  <a:lnTo>
                    <a:pt x="72" y="40"/>
                  </a:lnTo>
                  <a:lnTo>
                    <a:pt x="71" y="38"/>
                  </a:lnTo>
                  <a:lnTo>
                    <a:pt x="71" y="37"/>
                  </a:lnTo>
                  <a:lnTo>
                    <a:pt x="74" y="34"/>
                  </a:lnTo>
                  <a:lnTo>
                    <a:pt x="73" y="32"/>
                  </a:lnTo>
                  <a:lnTo>
                    <a:pt x="74" y="30"/>
                  </a:lnTo>
                  <a:lnTo>
                    <a:pt x="73" y="29"/>
                  </a:lnTo>
                  <a:lnTo>
                    <a:pt x="70" y="27"/>
                  </a:lnTo>
                  <a:lnTo>
                    <a:pt x="69" y="28"/>
                  </a:lnTo>
                  <a:lnTo>
                    <a:pt x="68" y="29"/>
                  </a:lnTo>
                  <a:lnTo>
                    <a:pt x="67" y="29"/>
                  </a:lnTo>
                  <a:lnTo>
                    <a:pt x="65" y="22"/>
                  </a:lnTo>
                  <a:lnTo>
                    <a:pt x="64" y="21"/>
                  </a:lnTo>
                  <a:lnTo>
                    <a:pt x="60" y="18"/>
                  </a:lnTo>
                  <a:lnTo>
                    <a:pt x="56" y="14"/>
                  </a:lnTo>
                  <a:lnTo>
                    <a:pt x="56" y="13"/>
                  </a:lnTo>
                  <a:lnTo>
                    <a:pt x="55" y="10"/>
                  </a:lnTo>
                  <a:lnTo>
                    <a:pt x="55" y="6"/>
                  </a:lnTo>
                  <a:lnTo>
                    <a:pt x="55" y="5"/>
                  </a:lnTo>
                  <a:lnTo>
                    <a:pt x="55" y="4"/>
                  </a:lnTo>
                  <a:lnTo>
                    <a:pt x="52" y="0"/>
                  </a:lnTo>
                  <a:lnTo>
                    <a:pt x="0" y="2"/>
                  </a:lnTo>
                  <a:lnTo>
                    <a:pt x="1" y="3"/>
                  </a:lnTo>
                  <a:lnTo>
                    <a:pt x="2" y="5"/>
                  </a:lnTo>
                  <a:lnTo>
                    <a:pt x="3" y="7"/>
                  </a:lnTo>
                  <a:lnTo>
                    <a:pt x="5" y="9"/>
                  </a:lnTo>
                  <a:lnTo>
                    <a:pt x="5" y="10"/>
                  </a:lnTo>
                  <a:lnTo>
                    <a:pt x="5" y="11"/>
                  </a:lnTo>
                  <a:lnTo>
                    <a:pt x="5" y="12"/>
                  </a:lnTo>
                  <a:lnTo>
                    <a:pt x="11" y="16"/>
                  </a:lnTo>
                  <a:lnTo>
                    <a:pt x="9" y="18"/>
                  </a:lnTo>
                  <a:lnTo>
                    <a:pt x="9" y="20"/>
                  </a:lnTo>
                  <a:lnTo>
                    <a:pt x="10" y="22"/>
                  </a:lnTo>
                  <a:lnTo>
                    <a:pt x="11" y="22"/>
                  </a:lnTo>
                  <a:lnTo>
                    <a:pt x="12" y="25"/>
                  </a:lnTo>
                  <a:lnTo>
                    <a:pt x="13" y="26"/>
                  </a:lnTo>
                  <a:lnTo>
                    <a:pt x="15" y="26"/>
                  </a:lnTo>
                  <a:lnTo>
                    <a:pt x="15" y="27"/>
                  </a:lnTo>
                  <a:lnTo>
                    <a:pt x="16" y="63"/>
                  </a:lnTo>
                  <a:lnTo>
                    <a:pt x="16" y="72"/>
                  </a:lnTo>
                  <a:close/>
                </a:path>
              </a:pathLst>
            </a:custGeom>
            <a:solidFill>
              <a:srgbClr val="FAF400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2497" name="Freeform 34" descr="20%"/>
            <p:cNvSpPr>
              <a:spLocks/>
            </p:cNvSpPr>
            <p:nvPr/>
          </p:nvSpPr>
          <p:spPr bwMode="auto">
            <a:xfrm>
              <a:off x="6011863" y="3265488"/>
              <a:ext cx="809625" cy="395287"/>
            </a:xfrm>
            <a:custGeom>
              <a:avLst/>
              <a:gdLst>
                <a:gd name="T0" fmla="*/ 20 w 99"/>
                <a:gd name="T1" fmla="*/ 49 h 51"/>
                <a:gd name="T2" fmla="*/ 19 w 99"/>
                <a:gd name="T3" fmla="*/ 47 h 51"/>
                <a:gd name="T4" fmla="*/ 22 w 99"/>
                <a:gd name="T5" fmla="*/ 47 h 51"/>
                <a:gd name="T6" fmla="*/ 80 w 99"/>
                <a:gd name="T7" fmla="*/ 41 h 51"/>
                <a:gd name="T8" fmla="*/ 85 w 99"/>
                <a:gd name="T9" fmla="*/ 38 h 51"/>
                <a:gd name="T10" fmla="*/ 89 w 99"/>
                <a:gd name="T11" fmla="*/ 35 h 51"/>
                <a:gd name="T12" fmla="*/ 89 w 99"/>
                <a:gd name="T13" fmla="*/ 33 h 51"/>
                <a:gd name="T14" fmla="*/ 90 w 99"/>
                <a:gd name="T15" fmla="*/ 31 h 51"/>
                <a:gd name="T16" fmla="*/ 99 w 99"/>
                <a:gd name="T17" fmla="*/ 23 h 51"/>
                <a:gd name="T18" fmla="*/ 98 w 99"/>
                <a:gd name="T19" fmla="*/ 22 h 51"/>
                <a:gd name="T20" fmla="*/ 97 w 99"/>
                <a:gd name="T21" fmla="*/ 21 h 51"/>
                <a:gd name="T22" fmla="*/ 95 w 99"/>
                <a:gd name="T23" fmla="*/ 20 h 51"/>
                <a:gd name="T24" fmla="*/ 94 w 99"/>
                <a:gd name="T25" fmla="*/ 20 h 51"/>
                <a:gd name="T26" fmla="*/ 90 w 99"/>
                <a:gd name="T27" fmla="*/ 14 h 51"/>
                <a:gd name="T28" fmla="*/ 89 w 99"/>
                <a:gd name="T29" fmla="*/ 12 h 51"/>
                <a:gd name="T30" fmla="*/ 89 w 99"/>
                <a:gd name="T31" fmla="*/ 8 h 51"/>
                <a:gd name="T32" fmla="*/ 87 w 99"/>
                <a:gd name="T33" fmla="*/ 7 h 51"/>
                <a:gd name="T34" fmla="*/ 84 w 99"/>
                <a:gd name="T35" fmla="*/ 4 h 51"/>
                <a:gd name="T36" fmla="*/ 82 w 99"/>
                <a:gd name="T37" fmla="*/ 4 h 51"/>
                <a:gd name="T38" fmla="*/ 81 w 99"/>
                <a:gd name="T39" fmla="*/ 6 h 51"/>
                <a:gd name="T40" fmla="*/ 78 w 99"/>
                <a:gd name="T41" fmla="*/ 6 h 51"/>
                <a:gd name="T42" fmla="*/ 75 w 99"/>
                <a:gd name="T43" fmla="*/ 6 h 51"/>
                <a:gd name="T44" fmla="*/ 71 w 99"/>
                <a:gd name="T45" fmla="*/ 5 h 51"/>
                <a:gd name="T46" fmla="*/ 66 w 99"/>
                <a:gd name="T47" fmla="*/ 4 h 51"/>
                <a:gd name="T48" fmla="*/ 63 w 99"/>
                <a:gd name="T49" fmla="*/ 0 h 51"/>
                <a:gd name="T50" fmla="*/ 61 w 99"/>
                <a:gd name="T51" fmla="*/ 1 h 51"/>
                <a:gd name="T52" fmla="*/ 58 w 99"/>
                <a:gd name="T53" fmla="*/ 0 h 51"/>
                <a:gd name="T54" fmla="*/ 58 w 99"/>
                <a:gd name="T55" fmla="*/ 2 h 51"/>
                <a:gd name="T56" fmla="*/ 58 w 99"/>
                <a:gd name="T57" fmla="*/ 6 h 51"/>
                <a:gd name="T58" fmla="*/ 55 w 99"/>
                <a:gd name="T59" fmla="*/ 8 h 51"/>
                <a:gd name="T60" fmla="*/ 51 w 99"/>
                <a:gd name="T61" fmla="*/ 8 h 51"/>
                <a:gd name="T62" fmla="*/ 46 w 99"/>
                <a:gd name="T63" fmla="*/ 18 h 51"/>
                <a:gd name="T64" fmla="*/ 42 w 99"/>
                <a:gd name="T65" fmla="*/ 21 h 51"/>
                <a:gd name="T66" fmla="*/ 39 w 99"/>
                <a:gd name="T67" fmla="*/ 19 h 51"/>
                <a:gd name="T68" fmla="*/ 37 w 99"/>
                <a:gd name="T69" fmla="*/ 24 h 51"/>
                <a:gd name="T70" fmla="*/ 35 w 99"/>
                <a:gd name="T71" fmla="*/ 24 h 51"/>
                <a:gd name="T72" fmla="*/ 32 w 99"/>
                <a:gd name="T73" fmla="*/ 23 h 51"/>
                <a:gd name="T74" fmla="*/ 30 w 99"/>
                <a:gd name="T75" fmla="*/ 26 h 51"/>
                <a:gd name="T76" fmla="*/ 26 w 99"/>
                <a:gd name="T77" fmla="*/ 24 h 51"/>
                <a:gd name="T78" fmla="*/ 20 w 99"/>
                <a:gd name="T79" fmla="*/ 25 h 51"/>
                <a:gd name="T80" fmla="*/ 20 w 99"/>
                <a:gd name="T81" fmla="*/ 27 h 51"/>
                <a:gd name="T82" fmla="*/ 18 w 99"/>
                <a:gd name="T83" fmla="*/ 27 h 51"/>
                <a:gd name="T84" fmla="*/ 18 w 99"/>
                <a:gd name="T85" fmla="*/ 27 h 51"/>
                <a:gd name="T86" fmla="*/ 17 w 99"/>
                <a:gd name="T87" fmla="*/ 30 h 51"/>
                <a:gd name="T88" fmla="*/ 17 w 99"/>
                <a:gd name="T89" fmla="*/ 30 h 51"/>
                <a:gd name="T90" fmla="*/ 18 w 99"/>
                <a:gd name="T91" fmla="*/ 33 h 51"/>
                <a:gd name="T92" fmla="*/ 12 w 99"/>
                <a:gd name="T93" fmla="*/ 34 h 51"/>
                <a:gd name="T94" fmla="*/ 13 w 99"/>
                <a:gd name="T95" fmla="*/ 40 h 51"/>
                <a:gd name="T96" fmla="*/ 10 w 99"/>
                <a:gd name="T97" fmla="*/ 39 h 51"/>
                <a:gd name="T98" fmla="*/ 6 w 99"/>
                <a:gd name="T99" fmla="*/ 38 h 51"/>
                <a:gd name="T100" fmla="*/ 4 w 99"/>
                <a:gd name="T101" fmla="*/ 42 h 51"/>
                <a:gd name="T102" fmla="*/ 4 w 99"/>
                <a:gd name="T103" fmla="*/ 42 h 51"/>
                <a:gd name="T104" fmla="*/ 5 w 99"/>
                <a:gd name="T105" fmla="*/ 44 h 51"/>
                <a:gd name="T106" fmla="*/ 3 w 99"/>
                <a:gd name="T107" fmla="*/ 49 h 51"/>
                <a:gd name="T108" fmla="*/ 1 w 99"/>
                <a:gd name="T109" fmla="*/ 49 h 51"/>
                <a:gd name="T110" fmla="*/ 0 w 99"/>
                <a:gd name="T111" fmla="*/ 51 h 51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99"/>
                <a:gd name="T169" fmla="*/ 0 h 51"/>
                <a:gd name="T170" fmla="*/ 99 w 99"/>
                <a:gd name="T171" fmla="*/ 51 h 51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99" h="51">
                  <a:moveTo>
                    <a:pt x="0" y="51"/>
                  </a:moveTo>
                  <a:lnTo>
                    <a:pt x="20" y="49"/>
                  </a:lnTo>
                  <a:lnTo>
                    <a:pt x="20" y="48"/>
                  </a:lnTo>
                  <a:lnTo>
                    <a:pt x="19" y="47"/>
                  </a:lnTo>
                  <a:lnTo>
                    <a:pt x="22" y="46"/>
                  </a:lnTo>
                  <a:lnTo>
                    <a:pt x="22" y="47"/>
                  </a:lnTo>
                  <a:lnTo>
                    <a:pt x="78" y="42"/>
                  </a:lnTo>
                  <a:lnTo>
                    <a:pt x="80" y="41"/>
                  </a:lnTo>
                  <a:lnTo>
                    <a:pt x="80" y="40"/>
                  </a:lnTo>
                  <a:lnTo>
                    <a:pt x="85" y="38"/>
                  </a:lnTo>
                  <a:lnTo>
                    <a:pt x="86" y="37"/>
                  </a:lnTo>
                  <a:lnTo>
                    <a:pt x="89" y="35"/>
                  </a:lnTo>
                  <a:lnTo>
                    <a:pt x="89" y="34"/>
                  </a:lnTo>
                  <a:lnTo>
                    <a:pt x="89" y="33"/>
                  </a:lnTo>
                  <a:lnTo>
                    <a:pt x="90" y="32"/>
                  </a:lnTo>
                  <a:lnTo>
                    <a:pt x="90" y="31"/>
                  </a:lnTo>
                  <a:lnTo>
                    <a:pt x="92" y="29"/>
                  </a:lnTo>
                  <a:lnTo>
                    <a:pt x="99" y="23"/>
                  </a:lnTo>
                  <a:lnTo>
                    <a:pt x="99" y="22"/>
                  </a:lnTo>
                  <a:lnTo>
                    <a:pt x="98" y="22"/>
                  </a:lnTo>
                  <a:lnTo>
                    <a:pt x="97" y="22"/>
                  </a:lnTo>
                  <a:lnTo>
                    <a:pt x="97" y="21"/>
                  </a:lnTo>
                  <a:lnTo>
                    <a:pt x="95" y="20"/>
                  </a:lnTo>
                  <a:lnTo>
                    <a:pt x="95" y="21"/>
                  </a:lnTo>
                  <a:lnTo>
                    <a:pt x="94" y="20"/>
                  </a:lnTo>
                  <a:lnTo>
                    <a:pt x="92" y="18"/>
                  </a:lnTo>
                  <a:lnTo>
                    <a:pt x="90" y="14"/>
                  </a:lnTo>
                  <a:lnTo>
                    <a:pt x="89" y="13"/>
                  </a:lnTo>
                  <a:lnTo>
                    <a:pt x="89" y="12"/>
                  </a:lnTo>
                  <a:lnTo>
                    <a:pt x="89" y="10"/>
                  </a:lnTo>
                  <a:lnTo>
                    <a:pt x="89" y="8"/>
                  </a:lnTo>
                  <a:lnTo>
                    <a:pt x="87" y="7"/>
                  </a:lnTo>
                  <a:lnTo>
                    <a:pt x="86" y="6"/>
                  </a:lnTo>
                  <a:lnTo>
                    <a:pt x="84" y="4"/>
                  </a:lnTo>
                  <a:lnTo>
                    <a:pt x="84" y="3"/>
                  </a:lnTo>
                  <a:lnTo>
                    <a:pt x="82" y="4"/>
                  </a:lnTo>
                  <a:lnTo>
                    <a:pt x="82" y="5"/>
                  </a:lnTo>
                  <a:lnTo>
                    <a:pt x="81" y="6"/>
                  </a:lnTo>
                  <a:lnTo>
                    <a:pt x="80" y="6"/>
                  </a:lnTo>
                  <a:lnTo>
                    <a:pt x="78" y="6"/>
                  </a:lnTo>
                  <a:lnTo>
                    <a:pt x="76" y="5"/>
                  </a:lnTo>
                  <a:lnTo>
                    <a:pt x="75" y="6"/>
                  </a:lnTo>
                  <a:lnTo>
                    <a:pt x="74" y="7"/>
                  </a:lnTo>
                  <a:lnTo>
                    <a:pt x="71" y="5"/>
                  </a:lnTo>
                  <a:lnTo>
                    <a:pt x="68" y="5"/>
                  </a:lnTo>
                  <a:lnTo>
                    <a:pt x="66" y="4"/>
                  </a:lnTo>
                  <a:lnTo>
                    <a:pt x="65" y="2"/>
                  </a:lnTo>
                  <a:lnTo>
                    <a:pt x="63" y="0"/>
                  </a:lnTo>
                  <a:lnTo>
                    <a:pt x="61" y="1"/>
                  </a:lnTo>
                  <a:lnTo>
                    <a:pt x="59" y="0"/>
                  </a:lnTo>
                  <a:lnTo>
                    <a:pt x="58" y="0"/>
                  </a:lnTo>
                  <a:lnTo>
                    <a:pt x="58" y="2"/>
                  </a:lnTo>
                  <a:lnTo>
                    <a:pt x="58" y="5"/>
                  </a:lnTo>
                  <a:lnTo>
                    <a:pt x="58" y="6"/>
                  </a:lnTo>
                  <a:lnTo>
                    <a:pt x="56" y="7"/>
                  </a:lnTo>
                  <a:lnTo>
                    <a:pt x="55" y="8"/>
                  </a:lnTo>
                  <a:lnTo>
                    <a:pt x="52" y="8"/>
                  </a:lnTo>
                  <a:lnTo>
                    <a:pt x="51" y="8"/>
                  </a:lnTo>
                  <a:lnTo>
                    <a:pt x="51" y="11"/>
                  </a:lnTo>
                  <a:lnTo>
                    <a:pt x="46" y="18"/>
                  </a:lnTo>
                  <a:lnTo>
                    <a:pt x="45" y="21"/>
                  </a:lnTo>
                  <a:lnTo>
                    <a:pt x="42" y="21"/>
                  </a:lnTo>
                  <a:lnTo>
                    <a:pt x="40" y="19"/>
                  </a:lnTo>
                  <a:lnTo>
                    <a:pt x="39" y="19"/>
                  </a:lnTo>
                  <a:lnTo>
                    <a:pt x="38" y="20"/>
                  </a:lnTo>
                  <a:lnTo>
                    <a:pt x="37" y="24"/>
                  </a:lnTo>
                  <a:lnTo>
                    <a:pt x="36" y="25"/>
                  </a:lnTo>
                  <a:lnTo>
                    <a:pt x="35" y="24"/>
                  </a:lnTo>
                  <a:lnTo>
                    <a:pt x="34" y="23"/>
                  </a:lnTo>
                  <a:lnTo>
                    <a:pt x="32" y="23"/>
                  </a:lnTo>
                  <a:lnTo>
                    <a:pt x="31" y="26"/>
                  </a:lnTo>
                  <a:lnTo>
                    <a:pt x="30" y="26"/>
                  </a:lnTo>
                  <a:lnTo>
                    <a:pt x="26" y="24"/>
                  </a:lnTo>
                  <a:lnTo>
                    <a:pt x="23" y="25"/>
                  </a:lnTo>
                  <a:lnTo>
                    <a:pt x="20" y="25"/>
                  </a:lnTo>
                  <a:lnTo>
                    <a:pt x="20" y="26"/>
                  </a:lnTo>
                  <a:lnTo>
                    <a:pt x="20" y="27"/>
                  </a:lnTo>
                  <a:lnTo>
                    <a:pt x="19" y="27"/>
                  </a:lnTo>
                  <a:lnTo>
                    <a:pt x="18" y="27"/>
                  </a:lnTo>
                  <a:lnTo>
                    <a:pt x="17" y="28"/>
                  </a:lnTo>
                  <a:lnTo>
                    <a:pt x="17" y="30"/>
                  </a:lnTo>
                  <a:lnTo>
                    <a:pt x="18" y="32"/>
                  </a:lnTo>
                  <a:lnTo>
                    <a:pt x="18" y="33"/>
                  </a:lnTo>
                  <a:lnTo>
                    <a:pt x="14" y="34"/>
                  </a:lnTo>
                  <a:lnTo>
                    <a:pt x="12" y="34"/>
                  </a:lnTo>
                  <a:lnTo>
                    <a:pt x="13" y="36"/>
                  </a:lnTo>
                  <a:lnTo>
                    <a:pt x="13" y="40"/>
                  </a:lnTo>
                  <a:lnTo>
                    <a:pt x="12" y="40"/>
                  </a:lnTo>
                  <a:lnTo>
                    <a:pt x="10" y="39"/>
                  </a:lnTo>
                  <a:lnTo>
                    <a:pt x="8" y="38"/>
                  </a:lnTo>
                  <a:lnTo>
                    <a:pt x="6" y="38"/>
                  </a:lnTo>
                  <a:lnTo>
                    <a:pt x="4" y="39"/>
                  </a:lnTo>
                  <a:lnTo>
                    <a:pt x="4" y="42"/>
                  </a:lnTo>
                  <a:lnTo>
                    <a:pt x="5" y="43"/>
                  </a:lnTo>
                  <a:lnTo>
                    <a:pt x="5" y="44"/>
                  </a:lnTo>
                  <a:lnTo>
                    <a:pt x="4" y="49"/>
                  </a:lnTo>
                  <a:lnTo>
                    <a:pt x="3" y="49"/>
                  </a:lnTo>
                  <a:lnTo>
                    <a:pt x="1" y="49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rgbClr val="F45C2C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2498" name="Freeform 35" descr="20%"/>
            <p:cNvSpPr>
              <a:spLocks/>
            </p:cNvSpPr>
            <p:nvPr/>
          </p:nvSpPr>
          <p:spPr bwMode="auto">
            <a:xfrm>
              <a:off x="5940425" y="3560763"/>
              <a:ext cx="901700" cy="301625"/>
            </a:xfrm>
            <a:custGeom>
              <a:avLst/>
              <a:gdLst>
                <a:gd name="T0" fmla="*/ 111 w 111"/>
                <a:gd name="T1" fmla="*/ 0 h 39"/>
                <a:gd name="T2" fmla="*/ 89 w 111"/>
                <a:gd name="T3" fmla="*/ 3 h 39"/>
                <a:gd name="T4" fmla="*/ 87 w 111"/>
                <a:gd name="T5" fmla="*/ 4 h 39"/>
                <a:gd name="T6" fmla="*/ 31 w 111"/>
                <a:gd name="T7" fmla="*/ 9 h 39"/>
                <a:gd name="T8" fmla="*/ 31 w 111"/>
                <a:gd name="T9" fmla="*/ 8 h 39"/>
                <a:gd name="T10" fmla="*/ 28 w 111"/>
                <a:gd name="T11" fmla="*/ 9 h 39"/>
                <a:gd name="T12" fmla="*/ 29 w 111"/>
                <a:gd name="T13" fmla="*/ 10 h 39"/>
                <a:gd name="T14" fmla="*/ 29 w 111"/>
                <a:gd name="T15" fmla="*/ 11 h 39"/>
                <a:gd name="T16" fmla="*/ 9 w 111"/>
                <a:gd name="T17" fmla="*/ 13 h 39"/>
                <a:gd name="T18" fmla="*/ 8 w 111"/>
                <a:gd name="T19" fmla="*/ 15 h 39"/>
                <a:gd name="T20" fmla="*/ 7 w 111"/>
                <a:gd name="T21" fmla="*/ 18 h 39"/>
                <a:gd name="T22" fmla="*/ 8 w 111"/>
                <a:gd name="T23" fmla="*/ 19 h 39"/>
                <a:gd name="T24" fmla="*/ 7 w 111"/>
                <a:gd name="T25" fmla="*/ 22 h 39"/>
                <a:gd name="T26" fmla="*/ 7 w 111"/>
                <a:gd name="T27" fmla="*/ 22 h 39"/>
                <a:gd name="T28" fmla="*/ 7 w 111"/>
                <a:gd name="T29" fmla="*/ 23 h 39"/>
                <a:gd name="T30" fmla="*/ 6 w 111"/>
                <a:gd name="T31" fmla="*/ 25 h 39"/>
                <a:gd name="T32" fmla="*/ 5 w 111"/>
                <a:gd name="T33" fmla="*/ 26 h 39"/>
                <a:gd name="T34" fmla="*/ 4 w 111"/>
                <a:gd name="T35" fmla="*/ 30 h 39"/>
                <a:gd name="T36" fmla="*/ 2 w 111"/>
                <a:gd name="T37" fmla="*/ 32 h 39"/>
                <a:gd name="T38" fmla="*/ 2 w 111"/>
                <a:gd name="T39" fmla="*/ 35 h 39"/>
                <a:gd name="T40" fmla="*/ 2 w 111"/>
                <a:gd name="T41" fmla="*/ 38 h 39"/>
                <a:gd name="T42" fmla="*/ 2 w 111"/>
                <a:gd name="T43" fmla="*/ 38 h 39"/>
                <a:gd name="T44" fmla="*/ 0 w 111"/>
                <a:gd name="T45" fmla="*/ 39 h 39"/>
                <a:gd name="T46" fmla="*/ 29 w 111"/>
                <a:gd name="T47" fmla="*/ 37 h 39"/>
                <a:gd name="T48" fmla="*/ 65 w 111"/>
                <a:gd name="T49" fmla="*/ 34 h 39"/>
                <a:gd name="T50" fmla="*/ 78 w 111"/>
                <a:gd name="T51" fmla="*/ 32 h 39"/>
                <a:gd name="T52" fmla="*/ 79 w 111"/>
                <a:gd name="T53" fmla="*/ 28 h 39"/>
                <a:gd name="T54" fmla="*/ 80 w 111"/>
                <a:gd name="T55" fmla="*/ 28 h 39"/>
                <a:gd name="T56" fmla="*/ 80 w 111"/>
                <a:gd name="T57" fmla="*/ 28 h 39"/>
                <a:gd name="T58" fmla="*/ 81 w 111"/>
                <a:gd name="T59" fmla="*/ 27 h 39"/>
                <a:gd name="T60" fmla="*/ 82 w 111"/>
                <a:gd name="T61" fmla="*/ 26 h 39"/>
                <a:gd name="T62" fmla="*/ 81 w 111"/>
                <a:gd name="T63" fmla="*/ 25 h 39"/>
                <a:gd name="T64" fmla="*/ 82 w 111"/>
                <a:gd name="T65" fmla="*/ 24 h 39"/>
                <a:gd name="T66" fmla="*/ 83 w 111"/>
                <a:gd name="T67" fmla="*/ 23 h 39"/>
                <a:gd name="T68" fmla="*/ 86 w 111"/>
                <a:gd name="T69" fmla="*/ 22 h 39"/>
                <a:gd name="T70" fmla="*/ 89 w 111"/>
                <a:gd name="T71" fmla="*/ 21 h 39"/>
                <a:gd name="T72" fmla="*/ 92 w 111"/>
                <a:gd name="T73" fmla="*/ 18 h 39"/>
                <a:gd name="T74" fmla="*/ 93 w 111"/>
                <a:gd name="T75" fmla="*/ 18 h 39"/>
                <a:gd name="T76" fmla="*/ 95 w 111"/>
                <a:gd name="T77" fmla="*/ 16 h 39"/>
                <a:gd name="T78" fmla="*/ 96 w 111"/>
                <a:gd name="T79" fmla="*/ 14 h 39"/>
                <a:gd name="T80" fmla="*/ 96 w 111"/>
                <a:gd name="T81" fmla="*/ 14 h 39"/>
                <a:gd name="T82" fmla="*/ 97 w 111"/>
                <a:gd name="T83" fmla="*/ 14 h 39"/>
                <a:gd name="T84" fmla="*/ 98 w 111"/>
                <a:gd name="T85" fmla="*/ 14 h 39"/>
                <a:gd name="T86" fmla="*/ 98 w 111"/>
                <a:gd name="T87" fmla="*/ 13 h 39"/>
                <a:gd name="T88" fmla="*/ 99 w 111"/>
                <a:gd name="T89" fmla="*/ 12 h 39"/>
                <a:gd name="T90" fmla="*/ 99 w 111"/>
                <a:gd name="T91" fmla="*/ 12 h 39"/>
                <a:gd name="T92" fmla="*/ 100 w 111"/>
                <a:gd name="T93" fmla="*/ 13 h 39"/>
                <a:gd name="T94" fmla="*/ 101 w 111"/>
                <a:gd name="T95" fmla="*/ 12 h 39"/>
                <a:gd name="T96" fmla="*/ 101 w 111"/>
                <a:gd name="T97" fmla="*/ 12 h 39"/>
                <a:gd name="T98" fmla="*/ 103 w 111"/>
                <a:gd name="T99" fmla="*/ 10 h 39"/>
                <a:gd name="T100" fmla="*/ 104 w 111"/>
                <a:gd name="T101" fmla="*/ 10 h 39"/>
                <a:gd name="T102" fmla="*/ 106 w 111"/>
                <a:gd name="T103" fmla="*/ 10 h 39"/>
                <a:gd name="T104" fmla="*/ 109 w 111"/>
                <a:gd name="T105" fmla="*/ 6 h 39"/>
                <a:gd name="T106" fmla="*/ 110 w 111"/>
                <a:gd name="T107" fmla="*/ 5 h 39"/>
                <a:gd name="T108" fmla="*/ 111 w 111"/>
                <a:gd name="T109" fmla="*/ 4 h 39"/>
                <a:gd name="T110" fmla="*/ 111 w 111"/>
                <a:gd name="T111" fmla="*/ 3 h 39"/>
                <a:gd name="T112" fmla="*/ 111 w 111"/>
                <a:gd name="T113" fmla="*/ 1 h 39"/>
                <a:gd name="T114" fmla="*/ 111 w 111"/>
                <a:gd name="T115" fmla="*/ 0 h 39"/>
                <a:gd name="T116" fmla="*/ 111 w 111"/>
                <a:gd name="T117" fmla="*/ 0 h 39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11"/>
                <a:gd name="T178" fmla="*/ 0 h 39"/>
                <a:gd name="T179" fmla="*/ 111 w 111"/>
                <a:gd name="T180" fmla="*/ 39 h 39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11" h="39">
                  <a:moveTo>
                    <a:pt x="111" y="0"/>
                  </a:moveTo>
                  <a:lnTo>
                    <a:pt x="89" y="3"/>
                  </a:lnTo>
                  <a:lnTo>
                    <a:pt x="87" y="4"/>
                  </a:lnTo>
                  <a:lnTo>
                    <a:pt x="31" y="9"/>
                  </a:lnTo>
                  <a:lnTo>
                    <a:pt x="31" y="8"/>
                  </a:lnTo>
                  <a:lnTo>
                    <a:pt x="28" y="9"/>
                  </a:lnTo>
                  <a:lnTo>
                    <a:pt x="29" y="10"/>
                  </a:lnTo>
                  <a:lnTo>
                    <a:pt x="29" y="11"/>
                  </a:lnTo>
                  <a:lnTo>
                    <a:pt x="9" y="13"/>
                  </a:lnTo>
                  <a:lnTo>
                    <a:pt x="8" y="15"/>
                  </a:lnTo>
                  <a:lnTo>
                    <a:pt x="7" y="18"/>
                  </a:lnTo>
                  <a:lnTo>
                    <a:pt x="8" y="19"/>
                  </a:lnTo>
                  <a:lnTo>
                    <a:pt x="7" y="22"/>
                  </a:lnTo>
                  <a:lnTo>
                    <a:pt x="7" y="23"/>
                  </a:lnTo>
                  <a:lnTo>
                    <a:pt x="6" y="25"/>
                  </a:lnTo>
                  <a:lnTo>
                    <a:pt x="5" y="26"/>
                  </a:lnTo>
                  <a:lnTo>
                    <a:pt x="4" y="30"/>
                  </a:lnTo>
                  <a:lnTo>
                    <a:pt x="2" y="32"/>
                  </a:lnTo>
                  <a:lnTo>
                    <a:pt x="2" y="35"/>
                  </a:lnTo>
                  <a:lnTo>
                    <a:pt x="2" y="38"/>
                  </a:lnTo>
                  <a:lnTo>
                    <a:pt x="0" y="39"/>
                  </a:lnTo>
                  <a:lnTo>
                    <a:pt x="29" y="37"/>
                  </a:lnTo>
                  <a:lnTo>
                    <a:pt x="65" y="34"/>
                  </a:lnTo>
                  <a:lnTo>
                    <a:pt x="78" y="32"/>
                  </a:lnTo>
                  <a:lnTo>
                    <a:pt x="79" y="28"/>
                  </a:lnTo>
                  <a:lnTo>
                    <a:pt x="80" y="28"/>
                  </a:lnTo>
                  <a:lnTo>
                    <a:pt x="81" y="27"/>
                  </a:lnTo>
                  <a:lnTo>
                    <a:pt x="82" y="26"/>
                  </a:lnTo>
                  <a:lnTo>
                    <a:pt x="81" y="25"/>
                  </a:lnTo>
                  <a:lnTo>
                    <a:pt x="82" y="24"/>
                  </a:lnTo>
                  <a:lnTo>
                    <a:pt x="83" y="23"/>
                  </a:lnTo>
                  <a:lnTo>
                    <a:pt x="86" y="22"/>
                  </a:lnTo>
                  <a:lnTo>
                    <a:pt x="89" y="21"/>
                  </a:lnTo>
                  <a:lnTo>
                    <a:pt x="92" y="18"/>
                  </a:lnTo>
                  <a:lnTo>
                    <a:pt x="93" y="18"/>
                  </a:lnTo>
                  <a:lnTo>
                    <a:pt x="95" y="16"/>
                  </a:lnTo>
                  <a:lnTo>
                    <a:pt x="96" y="14"/>
                  </a:lnTo>
                  <a:lnTo>
                    <a:pt x="97" y="14"/>
                  </a:lnTo>
                  <a:lnTo>
                    <a:pt x="98" y="14"/>
                  </a:lnTo>
                  <a:lnTo>
                    <a:pt x="98" y="13"/>
                  </a:lnTo>
                  <a:lnTo>
                    <a:pt x="99" y="12"/>
                  </a:lnTo>
                  <a:lnTo>
                    <a:pt x="100" y="13"/>
                  </a:lnTo>
                  <a:lnTo>
                    <a:pt x="101" y="12"/>
                  </a:lnTo>
                  <a:lnTo>
                    <a:pt x="103" y="10"/>
                  </a:lnTo>
                  <a:lnTo>
                    <a:pt x="104" y="10"/>
                  </a:lnTo>
                  <a:lnTo>
                    <a:pt x="106" y="10"/>
                  </a:lnTo>
                  <a:lnTo>
                    <a:pt x="109" y="6"/>
                  </a:lnTo>
                  <a:lnTo>
                    <a:pt x="110" y="5"/>
                  </a:lnTo>
                  <a:lnTo>
                    <a:pt x="111" y="4"/>
                  </a:lnTo>
                  <a:lnTo>
                    <a:pt x="111" y="3"/>
                  </a:lnTo>
                  <a:lnTo>
                    <a:pt x="111" y="1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rgbClr val="F45C2C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2499" name="Freeform 36" descr="20%"/>
            <p:cNvSpPr>
              <a:spLocks/>
            </p:cNvSpPr>
            <p:nvPr/>
          </p:nvSpPr>
          <p:spPr bwMode="auto">
            <a:xfrm>
              <a:off x="6175375" y="3824288"/>
              <a:ext cx="423863" cy="641350"/>
            </a:xfrm>
            <a:custGeom>
              <a:avLst/>
              <a:gdLst>
                <a:gd name="T0" fmla="*/ 0 w 52"/>
                <a:gd name="T1" fmla="*/ 3 h 83"/>
                <a:gd name="T2" fmla="*/ 1 w 52"/>
                <a:gd name="T3" fmla="*/ 5 h 83"/>
                <a:gd name="T4" fmla="*/ 0 w 52"/>
                <a:gd name="T5" fmla="*/ 55 h 83"/>
                <a:gd name="T6" fmla="*/ 0 w 52"/>
                <a:gd name="T7" fmla="*/ 57 h 83"/>
                <a:gd name="T8" fmla="*/ 3 w 52"/>
                <a:gd name="T9" fmla="*/ 82 h 83"/>
                <a:gd name="T10" fmla="*/ 4 w 52"/>
                <a:gd name="T11" fmla="*/ 82 h 83"/>
                <a:gd name="T12" fmla="*/ 5 w 52"/>
                <a:gd name="T13" fmla="*/ 81 h 83"/>
                <a:gd name="T14" fmla="*/ 7 w 52"/>
                <a:gd name="T15" fmla="*/ 82 h 83"/>
                <a:gd name="T16" fmla="*/ 8 w 52"/>
                <a:gd name="T17" fmla="*/ 81 h 83"/>
                <a:gd name="T18" fmla="*/ 8 w 52"/>
                <a:gd name="T19" fmla="*/ 77 h 83"/>
                <a:gd name="T20" fmla="*/ 9 w 52"/>
                <a:gd name="T21" fmla="*/ 75 h 83"/>
                <a:gd name="T22" fmla="*/ 10 w 52"/>
                <a:gd name="T23" fmla="*/ 77 h 83"/>
                <a:gd name="T24" fmla="*/ 10 w 52"/>
                <a:gd name="T25" fmla="*/ 78 h 83"/>
                <a:gd name="T26" fmla="*/ 11 w 52"/>
                <a:gd name="T27" fmla="*/ 80 h 83"/>
                <a:gd name="T28" fmla="*/ 13 w 52"/>
                <a:gd name="T29" fmla="*/ 83 h 83"/>
                <a:gd name="T30" fmla="*/ 14 w 52"/>
                <a:gd name="T31" fmla="*/ 83 h 83"/>
                <a:gd name="T32" fmla="*/ 15 w 52"/>
                <a:gd name="T33" fmla="*/ 83 h 83"/>
                <a:gd name="T34" fmla="*/ 17 w 52"/>
                <a:gd name="T35" fmla="*/ 81 h 83"/>
                <a:gd name="T36" fmla="*/ 17 w 52"/>
                <a:gd name="T37" fmla="*/ 81 h 83"/>
                <a:gd name="T38" fmla="*/ 18 w 52"/>
                <a:gd name="T39" fmla="*/ 80 h 83"/>
                <a:gd name="T40" fmla="*/ 18 w 52"/>
                <a:gd name="T41" fmla="*/ 80 h 83"/>
                <a:gd name="T42" fmla="*/ 18 w 52"/>
                <a:gd name="T43" fmla="*/ 79 h 83"/>
                <a:gd name="T44" fmla="*/ 17 w 52"/>
                <a:gd name="T45" fmla="*/ 79 h 83"/>
                <a:gd name="T46" fmla="*/ 17 w 52"/>
                <a:gd name="T47" fmla="*/ 78 h 83"/>
                <a:gd name="T48" fmla="*/ 18 w 52"/>
                <a:gd name="T49" fmla="*/ 77 h 83"/>
                <a:gd name="T50" fmla="*/ 18 w 52"/>
                <a:gd name="T51" fmla="*/ 76 h 83"/>
                <a:gd name="T52" fmla="*/ 16 w 52"/>
                <a:gd name="T53" fmla="*/ 75 h 83"/>
                <a:gd name="T54" fmla="*/ 16 w 52"/>
                <a:gd name="T55" fmla="*/ 75 h 83"/>
                <a:gd name="T56" fmla="*/ 15 w 52"/>
                <a:gd name="T57" fmla="*/ 75 h 83"/>
                <a:gd name="T58" fmla="*/ 14 w 52"/>
                <a:gd name="T59" fmla="*/ 73 h 83"/>
                <a:gd name="T60" fmla="*/ 14 w 52"/>
                <a:gd name="T61" fmla="*/ 72 h 83"/>
                <a:gd name="T62" fmla="*/ 14 w 52"/>
                <a:gd name="T63" fmla="*/ 71 h 83"/>
                <a:gd name="T64" fmla="*/ 14 w 52"/>
                <a:gd name="T65" fmla="*/ 71 h 83"/>
                <a:gd name="T66" fmla="*/ 14 w 52"/>
                <a:gd name="T67" fmla="*/ 70 h 83"/>
                <a:gd name="T68" fmla="*/ 52 w 52"/>
                <a:gd name="T69" fmla="*/ 66 h 83"/>
                <a:gd name="T70" fmla="*/ 52 w 52"/>
                <a:gd name="T71" fmla="*/ 65 h 83"/>
                <a:gd name="T72" fmla="*/ 50 w 52"/>
                <a:gd name="T73" fmla="*/ 63 h 83"/>
                <a:gd name="T74" fmla="*/ 50 w 52"/>
                <a:gd name="T75" fmla="*/ 58 h 83"/>
                <a:gd name="T76" fmla="*/ 48 w 52"/>
                <a:gd name="T77" fmla="*/ 55 h 83"/>
                <a:gd name="T78" fmla="*/ 48 w 52"/>
                <a:gd name="T79" fmla="*/ 52 h 83"/>
                <a:gd name="T80" fmla="*/ 49 w 52"/>
                <a:gd name="T81" fmla="*/ 50 h 83"/>
                <a:gd name="T82" fmla="*/ 49 w 52"/>
                <a:gd name="T83" fmla="*/ 47 h 83"/>
                <a:gd name="T84" fmla="*/ 50 w 52"/>
                <a:gd name="T85" fmla="*/ 45 h 83"/>
                <a:gd name="T86" fmla="*/ 51 w 52"/>
                <a:gd name="T87" fmla="*/ 45 h 83"/>
                <a:gd name="T88" fmla="*/ 49 w 52"/>
                <a:gd name="T89" fmla="*/ 44 h 83"/>
                <a:gd name="T90" fmla="*/ 50 w 52"/>
                <a:gd name="T91" fmla="*/ 42 h 83"/>
                <a:gd name="T92" fmla="*/ 49 w 52"/>
                <a:gd name="T93" fmla="*/ 41 h 83"/>
                <a:gd name="T94" fmla="*/ 48 w 52"/>
                <a:gd name="T95" fmla="*/ 40 h 83"/>
                <a:gd name="T96" fmla="*/ 47 w 52"/>
                <a:gd name="T97" fmla="*/ 39 h 83"/>
                <a:gd name="T98" fmla="*/ 46 w 52"/>
                <a:gd name="T99" fmla="*/ 37 h 83"/>
                <a:gd name="T100" fmla="*/ 45 w 52"/>
                <a:gd name="T101" fmla="*/ 36 h 83"/>
                <a:gd name="T102" fmla="*/ 36 w 52"/>
                <a:gd name="T103" fmla="*/ 0 h 83"/>
                <a:gd name="T104" fmla="*/ 0 w 52"/>
                <a:gd name="T105" fmla="*/ 3 h 83"/>
                <a:gd name="T106" fmla="*/ 0 w 52"/>
                <a:gd name="T107" fmla="*/ 3 h 8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2"/>
                <a:gd name="T163" fmla="*/ 0 h 83"/>
                <a:gd name="T164" fmla="*/ 52 w 52"/>
                <a:gd name="T165" fmla="*/ 83 h 8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2" h="83">
                  <a:moveTo>
                    <a:pt x="0" y="3"/>
                  </a:moveTo>
                  <a:lnTo>
                    <a:pt x="1" y="5"/>
                  </a:lnTo>
                  <a:lnTo>
                    <a:pt x="0" y="55"/>
                  </a:lnTo>
                  <a:lnTo>
                    <a:pt x="0" y="57"/>
                  </a:lnTo>
                  <a:lnTo>
                    <a:pt x="3" y="82"/>
                  </a:lnTo>
                  <a:lnTo>
                    <a:pt x="4" y="82"/>
                  </a:lnTo>
                  <a:lnTo>
                    <a:pt x="5" y="81"/>
                  </a:lnTo>
                  <a:lnTo>
                    <a:pt x="7" y="82"/>
                  </a:lnTo>
                  <a:lnTo>
                    <a:pt x="8" y="81"/>
                  </a:lnTo>
                  <a:lnTo>
                    <a:pt x="8" y="77"/>
                  </a:lnTo>
                  <a:lnTo>
                    <a:pt x="9" y="75"/>
                  </a:lnTo>
                  <a:lnTo>
                    <a:pt x="10" y="77"/>
                  </a:lnTo>
                  <a:lnTo>
                    <a:pt x="10" y="78"/>
                  </a:lnTo>
                  <a:lnTo>
                    <a:pt x="11" y="80"/>
                  </a:lnTo>
                  <a:lnTo>
                    <a:pt x="13" y="83"/>
                  </a:lnTo>
                  <a:lnTo>
                    <a:pt x="14" y="83"/>
                  </a:lnTo>
                  <a:lnTo>
                    <a:pt x="15" y="83"/>
                  </a:lnTo>
                  <a:lnTo>
                    <a:pt x="17" y="81"/>
                  </a:lnTo>
                  <a:lnTo>
                    <a:pt x="18" y="80"/>
                  </a:lnTo>
                  <a:lnTo>
                    <a:pt x="18" y="79"/>
                  </a:lnTo>
                  <a:lnTo>
                    <a:pt x="17" y="79"/>
                  </a:lnTo>
                  <a:lnTo>
                    <a:pt x="17" y="78"/>
                  </a:lnTo>
                  <a:lnTo>
                    <a:pt x="18" y="77"/>
                  </a:lnTo>
                  <a:lnTo>
                    <a:pt x="18" y="76"/>
                  </a:lnTo>
                  <a:lnTo>
                    <a:pt x="16" y="75"/>
                  </a:lnTo>
                  <a:lnTo>
                    <a:pt x="15" y="75"/>
                  </a:lnTo>
                  <a:lnTo>
                    <a:pt x="14" y="73"/>
                  </a:lnTo>
                  <a:lnTo>
                    <a:pt x="14" y="72"/>
                  </a:lnTo>
                  <a:lnTo>
                    <a:pt x="14" y="71"/>
                  </a:lnTo>
                  <a:lnTo>
                    <a:pt x="14" y="70"/>
                  </a:lnTo>
                  <a:lnTo>
                    <a:pt x="52" y="66"/>
                  </a:lnTo>
                  <a:lnTo>
                    <a:pt x="52" y="65"/>
                  </a:lnTo>
                  <a:lnTo>
                    <a:pt x="50" y="63"/>
                  </a:lnTo>
                  <a:lnTo>
                    <a:pt x="50" y="58"/>
                  </a:lnTo>
                  <a:lnTo>
                    <a:pt x="48" y="55"/>
                  </a:lnTo>
                  <a:lnTo>
                    <a:pt x="48" y="52"/>
                  </a:lnTo>
                  <a:lnTo>
                    <a:pt x="49" y="50"/>
                  </a:lnTo>
                  <a:lnTo>
                    <a:pt x="49" y="47"/>
                  </a:lnTo>
                  <a:lnTo>
                    <a:pt x="50" y="45"/>
                  </a:lnTo>
                  <a:lnTo>
                    <a:pt x="51" y="45"/>
                  </a:lnTo>
                  <a:lnTo>
                    <a:pt x="49" y="44"/>
                  </a:lnTo>
                  <a:lnTo>
                    <a:pt x="50" y="42"/>
                  </a:lnTo>
                  <a:lnTo>
                    <a:pt x="49" y="41"/>
                  </a:lnTo>
                  <a:lnTo>
                    <a:pt x="48" y="40"/>
                  </a:lnTo>
                  <a:lnTo>
                    <a:pt x="47" y="39"/>
                  </a:lnTo>
                  <a:lnTo>
                    <a:pt x="46" y="37"/>
                  </a:lnTo>
                  <a:lnTo>
                    <a:pt x="45" y="36"/>
                  </a:lnTo>
                  <a:lnTo>
                    <a:pt x="36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45C2C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2500" name="Freeform 37"/>
            <p:cNvSpPr>
              <a:spLocks/>
            </p:cNvSpPr>
            <p:nvPr/>
          </p:nvSpPr>
          <p:spPr bwMode="auto">
            <a:xfrm>
              <a:off x="6575425" y="3459163"/>
              <a:ext cx="968375" cy="395287"/>
            </a:xfrm>
            <a:custGeom>
              <a:avLst/>
              <a:gdLst>
                <a:gd name="T0" fmla="*/ 2 w 119"/>
                <a:gd name="T1" fmla="*/ 41 h 51"/>
                <a:gd name="T2" fmla="*/ 4 w 119"/>
                <a:gd name="T3" fmla="*/ 39 h 51"/>
                <a:gd name="T4" fmla="*/ 5 w 119"/>
                <a:gd name="T5" fmla="*/ 36 h 51"/>
                <a:gd name="T6" fmla="*/ 14 w 119"/>
                <a:gd name="T7" fmla="*/ 31 h 51"/>
                <a:gd name="T8" fmla="*/ 18 w 119"/>
                <a:gd name="T9" fmla="*/ 27 h 51"/>
                <a:gd name="T10" fmla="*/ 20 w 119"/>
                <a:gd name="T11" fmla="*/ 27 h 51"/>
                <a:gd name="T12" fmla="*/ 21 w 119"/>
                <a:gd name="T13" fmla="*/ 25 h 51"/>
                <a:gd name="T14" fmla="*/ 23 w 119"/>
                <a:gd name="T15" fmla="*/ 25 h 51"/>
                <a:gd name="T16" fmla="*/ 28 w 119"/>
                <a:gd name="T17" fmla="*/ 23 h 51"/>
                <a:gd name="T18" fmla="*/ 33 w 119"/>
                <a:gd name="T19" fmla="*/ 17 h 51"/>
                <a:gd name="T20" fmla="*/ 33 w 119"/>
                <a:gd name="T21" fmla="*/ 13 h 51"/>
                <a:gd name="T22" fmla="*/ 37 w 119"/>
                <a:gd name="T23" fmla="*/ 13 h 51"/>
                <a:gd name="T24" fmla="*/ 42 w 119"/>
                <a:gd name="T25" fmla="*/ 12 h 51"/>
                <a:gd name="T26" fmla="*/ 113 w 119"/>
                <a:gd name="T27" fmla="*/ 1 h 51"/>
                <a:gd name="T28" fmla="*/ 114 w 119"/>
                <a:gd name="T29" fmla="*/ 2 h 51"/>
                <a:gd name="T30" fmla="*/ 116 w 119"/>
                <a:gd name="T31" fmla="*/ 5 h 51"/>
                <a:gd name="T32" fmla="*/ 116 w 119"/>
                <a:gd name="T33" fmla="*/ 6 h 51"/>
                <a:gd name="T34" fmla="*/ 114 w 119"/>
                <a:gd name="T35" fmla="*/ 5 h 51"/>
                <a:gd name="T36" fmla="*/ 113 w 119"/>
                <a:gd name="T37" fmla="*/ 6 h 51"/>
                <a:gd name="T38" fmla="*/ 109 w 119"/>
                <a:gd name="T39" fmla="*/ 8 h 51"/>
                <a:gd name="T40" fmla="*/ 105 w 119"/>
                <a:gd name="T41" fmla="*/ 11 h 51"/>
                <a:gd name="T42" fmla="*/ 106 w 119"/>
                <a:gd name="T43" fmla="*/ 12 h 51"/>
                <a:gd name="T44" fmla="*/ 112 w 119"/>
                <a:gd name="T45" fmla="*/ 9 h 51"/>
                <a:gd name="T46" fmla="*/ 114 w 119"/>
                <a:gd name="T47" fmla="*/ 11 h 51"/>
                <a:gd name="T48" fmla="*/ 115 w 119"/>
                <a:gd name="T49" fmla="*/ 11 h 51"/>
                <a:gd name="T50" fmla="*/ 118 w 119"/>
                <a:gd name="T51" fmla="*/ 9 h 51"/>
                <a:gd name="T52" fmla="*/ 119 w 119"/>
                <a:gd name="T53" fmla="*/ 14 h 51"/>
                <a:gd name="T54" fmla="*/ 117 w 119"/>
                <a:gd name="T55" fmla="*/ 17 h 51"/>
                <a:gd name="T56" fmla="*/ 114 w 119"/>
                <a:gd name="T57" fmla="*/ 19 h 51"/>
                <a:gd name="T58" fmla="*/ 110 w 119"/>
                <a:gd name="T59" fmla="*/ 20 h 51"/>
                <a:gd name="T60" fmla="*/ 109 w 119"/>
                <a:gd name="T61" fmla="*/ 19 h 51"/>
                <a:gd name="T62" fmla="*/ 108 w 119"/>
                <a:gd name="T63" fmla="*/ 18 h 51"/>
                <a:gd name="T64" fmla="*/ 108 w 119"/>
                <a:gd name="T65" fmla="*/ 21 h 51"/>
                <a:gd name="T66" fmla="*/ 109 w 119"/>
                <a:gd name="T67" fmla="*/ 22 h 51"/>
                <a:gd name="T68" fmla="*/ 110 w 119"/>
                <a:gd name="T69" fmla="*/ 24 h 51"/>
                <a:gd name="T70" fmla="*/ 105 w 119"/>
                <a:gd name="T71" fmla="*/ 27 h 51"/>
                <a:gd name="T72" fmla="*/ 105 w 119"/>
                <a:gd name="T73" fmla="*/ 29 h 51"/>
                <a:gd name="T74" fmla="*/ 112 w 119"/>
                <a:gd name="T75" fmla="*/ 27 h 51"/>
                <a:gd name="T76" fmla="*/ 114 w 119"/>
                <a:gd name="T77" fmla="*/ 27 h 51"/>
                <a:gd name="T78" fmla="*/ 109 w 119"/>
                <a:gd name="T79" fmla="*/ 32 h 51"/>
                <a:gd name="T80" fmla="*/ 103 w 119"/>
                <a:gd name="T81" fmla="*/ 36 h 51"/>
                <a:gd name="T82" fmla="*/ 102 w 119"/>
                <a:gd name="T83" fmla="*/ 37 h 51"/>
                <a:gd name="T84" fmla="*/ 96 w 119"/>
                <a:gd name="T85" fmla="*/ 44 h 51"/>
                <a:gd name="T86" fmla="*/ 93 w 119"/>
                <a:gd name="T87" fmla="*/ 50 h 51"/>
                <a:gd name="T88" fmla="*/ 69 w 119"/>
                <a:gd name="T89" fmla="*/ 39 h 51"/>
                <a:gd name="T90" fmla="*/ 50 w 119"/>
                <a:gd name="T91" fmla="*/ 36 h 51"/>
                <a:gd name="T92" fmla="*/ 49 w 119"/>
                <a:gd name="T93" fmla="*/ 36 h 51"/>
                <a:gd name="T94" fmla="*/ 30 w 119"/>
                <a:gd name="T95" fmla="*/ 37 h 51"/>
                <a:gd name="T96" fmla="*/ 26 w 119"/>
                <a:gd name="T97" fmla="*/ 40 h 51"/>
                <a:gd name="T98" fmla="*/ 0 w 119"/>
                <a:gd name="T99" fmla="*/ 45 h 51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19"/>
                <a:gd name="T151" fmla="*/ 0 h 51"/>
                <a:gd name="T152" fmla="*/ 119 w 119"/>
                <a:gd name="T153" fmla="*/ 51 h 51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19" h="51">
                  <a:moveTo>
                    <a:pt x="0" y="45"/>
                  </a:moveTo>
                  <a:lnTo>
                    <a:pt x="1" y="41"/>
                  </a:lnTo>
                  <a:lnTo>
                    <a:pt x="2" y="41"/>
                  </a:lnTo>
                  <a:lnTo>
                    <a:pt x="3" y="40"/>
                  </a:lnTo>
                  <a:lnTo>
                    <a:pt x="4" y="39"/>
                  </a:lnTo>
                  <a:lnTo>
                    <a:pt x="3" y="38"/>
                  </a:lnTo>
                  <a:lnTo>
                    <a:pt x="4" y="37"/>
                  </a:lnTo>
                  <a:lnTo>
                    <a:pt x="5" y="36"/>
                  </a:lnTo>
                  <a:lnTo>
                    <a:pt x="8" y="35"/>
                  </a:lnTo>
                  <a:lnTo>
                    <a:pt x="11" y="34"/>
                  </a:lnTo>
                  <a:lnTo>
                    <a:pt x="14" y="31"/>
                  </a:lnTo>
                  <a:lnTo>
                    <a:pt x="15" y="31"/>
                  </a:lnTo>
                  <a:lnTo>
                    <a:pt x="17" y="29"/>
                  </a:lnTo>
                  <a:lnTo>
                    <a:pt x="18" y="27"/>
                  </a:lnTo>
                  <a:lnTo>
                    <a:pt x="19" y="27"/>
                  </a:lnTo>
                  <a:lnTo>
                    <a:pt x="20" y="27"/>
                  </a:lnTo>
                  <a:lnTo>
                    <a:pt x="20" y="26"/>
                  </a:lnTo>
                  <a:lnTo>
                    <a:pt x="21" y="25"/>
                  </a:lnTo>
                  <a:lnTo>
                    <a:pt x="22" y="26"/>
                  </a:lnTo>
                  <a:lnTo>
                    <a:pt x="23" y="25"/>
                  </a:lnTo>
                  <a:lnTo>
                    <a:pt x="25" y="23"/>
                  </a:lnTo>
                  <a:lnTo>
                    <a:pt x="26" y="23"/>
                  </a:lnTo>
                  <a:lnTo>
                    <a:pt x="28" y="23"/>
                  </a:lnTo>
                  <a:lnTo>
                    <a:pt x="31" y="19"/>
                  </a:lnTo>
                  <a:lnTo>
                    <a:pt x="32" y="18"/>
                  </a:lnTo>
                  <a:lnTo>
                    <a:pt x="33" y="17"/>
                  </a:lnTo>
                  <a:lnTo>
                    <a:pt x="33" y="16"/>
                  </a:lnTo>
                  <a:lnTo>
                    <a:pt x="33" y="14"/>
                  </a:lnTo>
                  <a:lnTo>
                    <a:pt x="33" y="13"/>
                  </a:lnTo>
                  <a:lnTo>
                    <a:pt x="37" y="12"/>
                  </a:lnTo>
                  <a:lnTo>
                    <a:pt x="37" y="13"/>
                  </a:lnTo>
                  <a:lnTo>
                    <a:pt x="40" y="13"/>
                  </a:lnTo>
                  <a:lnTo>
                    <a:pt x="42" y="12"/>
                  </a:lnTo>
                  <a:lnTo>
                    <a:pt x="78" y="7"/>
                  </a:lnTo>
                  <a:lnTo>
                    <a:pt x="112" y="0"/>
                  </a:lnTo>
                  <a:lnTo>
                    <a:pt x="113" y="1"/>
                  </a:lnTo>
                  <a:lnTo>
                    <a:pt x="114" y="2"/>
                  </a:lnTo>
                  <a:lnTo>
                    <a:pt x="115" y="3"/>
                  </a:lnTo>
                  <a:lnTo>
                    <a:pt x="116" y="5"/>
                  </a:lnTo>
                  <a:lnTo>
                    <a:pt x="116" y="6"/>
                  </a:lnTo>
                  <a:lnTo>
                    <a:pt x="115" y="5"/>
                  </a:lnTo>
                  <a:lnTo>
                    <a:pt x="114" y="5"/>
                  </a:lnTo>
                  <a:lnTo>
                    <a:pt x="113" y="5"/>
                  </a:lnTo>
                  <a:lnTo>
                    <a:pt x="112" y="5"/>
                  </a:lnTo>
                  <a:lnTo>
                    <a:pt x="113" y="6"/>
                  </a:lnTo>
                  <a:lnTo>
                    <a:pt x="110" y="8"/>
                  </a:lnTo>
                  <a:lnTo>
                    <a:pt x="109" y="8"/>
                  </a:lnTo>
                  <a:lnTo>
                    <a:pt x="108" y="10"/>
                  </a:lnTo>
                  <a:lnTo>
                    <a:pt x="106" y="10"/>
                  </a:lnTo>
                  <a:lnTo>
                    <a:pt x="105" y="11"/>
                  </a:lnTo>
                  <a:lnTo>
                    <a:pt x="105" y="12"/>
                  </a:lnTo>
                  <a:lnTo>
                    <a:pt x="106" y="12"/>
                  </a:lnTo>
                  <a:lnTo>
                    <a:pt x="108" y="11"/>
                  </a:lnTo>
                  <a:lnTo>
                    <a:pt x="111" y="10"/>
                  </a:lnTo>
                  <a:lnTo>
                    <a:pt x="112" y="9"/>
                  </a:lnTo>
                  <a:lnTo>
                    <a:pt x="114" y="9"/>
                  </a:lnTo>
                  <a:lnTo>
                    <a:pt x="114" y="10"/>
                  </a:lnTo>
                  <a:lnTo>
                    <a:pt x="114" y="11"/>
                  </a:lnTo>
                  <a:lnTo>
                    <a:pt x="115" y="12"/>
                  </a:lnTo>
                  <a:lnTo>
                    <a:pt x="115" y="11"/>
                  </a:lnTo>
                  <a:lnTo>
                    <a:pt x="116" y="11"/>
                  </a:lnTo>
                  <a:lnTo>
                    <a:pt x="117" y="9"/>
                  </a:lnTo>
                  <a:lnTo>
                    <a:pt x="118" y="9"/>
                  </a:lnTo>
                  <a:lnTo>
                    <a:pt x="119" y="11"/>
                  </a:lnTo>
                  <a:lnTo>
                    <a:pt x="119" y="14"/>
                  </a:lnTo>
                  <a:lnTo>
                    <a:pt x="119" y="15"/>
                  </a:lnTo>
                  <a:lnTo>
                    <a:pt x="117" y="16"/>
                  </a:lnTo>
                  <a:lnTo>
                    <a:pt x="117" y="17"/>
                  </a:lnTo>
                  <a:lnTo>
                    <a:pt x="117" y="18"/>
                  </a:lnTo>
                  <a:lnTo>
                    <a:pt x="115" y="19"/>
                  </a:lnTo>
                  <a:lnTo>
                    <a:pt x="114" y="19"/>
                  </a:lnTo>
                  <a:lnTo>
                    <a:pt x="113" y="20"/>
                  </a:lnTo>
                  <a:lnTo>
                    <a:pt x="111" y="20"/>
                  </a:lnTo>
                  <a:lnTo>
                    <a:pt x="110" y="20"/>
                  </a:lnTo>
                  <a:lnTo>
                    <a:pt x="109" y="19"/>
                  </a:lnTo>
                  <a:lnTo>
                    <a:pt x="109" y="18"/>
                  </a:lnTo>
                  <a:lnTo>
                    <a:pt x="108" y="18"/>
                  </a:lnTo>
                  <a:lnTo>
                    <a:pt x="108" y="20"/>
                  </a:lnTo>
                  <a:lnTo>
                    <a:pt x="108" y="21"/>
                  </a:lnTo>
                  <a:lnTo>
                    <a:pt x="108" y="22"/>
                  </a:lnTo>
                  <a:lnTo>
                    <a:pt x="109" y="22"/>
                  </a:lnTo>
                  <a:lnTo>
                    <a:pt x="110" y="23"/>
                  </a:lnTo>
                  <a:lnTo>
                    <a:pt x="110" y="24"/>
                  </a:lnTo>
                  <a:lnTo>
                    <a:pt x="107" y="28"/>
                  </a:lnTo>
                  <a:lnTo>
                    <a:pt x="105" y="27"/>
                  </a:lnTo>
                  <a:lnTo>
                    <a:pt x="104" y="27"/>
                  </a:lnTo>
                  <a:lnTo>
                    <a:pt x="104" y="28"/>
                  </a:lnTo>
                  <a:lnTo>
                    <a:pt x="105" y="29"/>
                  </a:lnTo>
                  <a:lnTo>
                    <a:pt x="108" y="28"/>
                  </a:lnTo>
                  <a:lnTo>
                    <a:pt x="110" y="28"/>
                  </a:lnTo>
                  <a:lnTo>
                    <a:pt x="112" y="27"/>
                  </a:lnTo>
                  <a:lnTo>
                    <a:pt x="112" y="26"/>
                  </a:lnTo>
                  <a:lnTo>
                    <a:pt x="113" y="26"/>
                  </a:lnTo>
                  <a:lnTo>
                    <a:pt x="114" y="27"/>
                  </a:lnTo>
                  <a:lnTo>
                    <a:pt x="113" y="29"/>
                  </a:lnTo>
                  <a:lnTo>
                    <a:pt x="111" y="31"/>
                  </a:lnTo>
                  <a:lnTo>
                    <a:pt x="109" y="32"/>
                  </a:lnTo>
                  <a:lnTo>
                    <a:pt x="108" y="32"/>
                  </a:lnTo>
                  <a:lnTo>
                    <a:pt x="105" y="32"/>
                  </a:lnTo>
                  <a:lnTo>
                    <a:pt x="103" y="36"/>
                  </a:lnTo>
                  <a:lnTo>
                    <a:pt x="102" y="37"/>
                  </a:lnTo>
                  <a:lnTo>
                    <a:pt x="99" y="39"/>
                  </a:lnTo>
                  <a:lnTo>
                    <a:pt x="97" y="41"/>
                  </a:lnTo>
                  <a:lnTo>
                    <a:pt x="96" y="44"/>
                  </a:lnTo>
                  <a:lnTo>
                    <a:pt x="95" y="48"/>
                  </a:lnTo>
                  <a:lnTo>
                    <a:pt x="95" y="49"/>
                  </a:lnTo>
                  <a:lnTo>
                    <a:pt x="93" y="50"/>
                  </a:lnTo>
                  <a:lnTo>
                    <a:pt x="88" y="51"/>
                  </a:lnTo>
                  <a:lnTo>
                    <a:pt x="87" y="51"/>
                  </a:lnTo>
                  <a:lnTo>
                    <a:pt x="69" y="39"/>
                  </a:lnTo>
                  <a:lnTo>
                    <a:pt x="54" y="41"/>
                  </a:lnTo>
                  <a:lnTo>
                    <a:pt x="53" y="39"/>
                  </a:lnTo>
                  <a:lnTo>
                    <a:pt x="50" y="36"/>
                  </a:lnTo>
                  <a:lnTo>
                    <a:pt x="49" y="37"/>
                  </a:lnTo>
                  <a:lnTo>
                    <a:pt x="49" y="36"/>
                  </a:lnTo>
                  <a:lnTo>
                    <a:pt x="49" y="35"/>
                  </a:lnTo>
                  <a:lnTo>
                    <a:pt x="31" y="37"/>
                  </a:lnTo>
                  <a:lnTo>
                    <a:pt x="30" y="37"/>
                  </a:lnTo>
                  <a:lnTo>
                    <a:pt x="30" y="38"/>
                  </a:lnTo>
                  <a:lnTo>
                    <a:pt x="26" y="40"/>
                  </a:lnTo>
                  <a:lnTo>
                    <a:pt x="25" y="40"/>
                  </a:lnTo>
                  <a:lnTo>
                    <a:pt x="21" y="42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FAF400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2501" name="Freeform 38" descr="20%"/>
            <p:cNvSpPr>
              <a:spLocks/>
            </p:cNvSpPr>
            <p:nvPr/>
          </p:nvSpPr>
          <p:spPr bwMode="auto">
            <a:xfrm>
              <a:off x="5449888" y="3660775"/>
              <a:ext cx="547687" cy="479425"/>
            </a:xfrm>
            <a:custGeom>
              <a:avLst/>
              <a:gdLst>
                <a:gd name="T0" fmla="*/ 0 w 67"/>
                <a:gd name="T1" fmla="*/ 3 h 62"/>
                <a:gd name="T2" fmla="*/ 60 w 67"/>
                <a:gd name="T3" fmla="*/ 0 h 62"/>
                <a:gd name="T4" fmla="*/ 60 w 67"/>
                <a:gd name="T5" fmla="*/ 1 h 62"/>
                <a:gd name="T6" fmla="*/ 61 w 67"/>
                <a:gd name="T7" fmla="*/ 2 h 62"/>
                <a:gd name="T8" fmla="*/ 62 w 67"/>
                <a:gd name="T9" fmla="*/ 3 h 62"/>
                <a:gd name="T10" fmla="*/ 61 w 67"/>
                <a:gd name="T11" fmla="*/ 5 h 62"/>
                <a:gd name="T12" fmla="*/ 60 w 67"/>
                <a:gd name="T13" fmla="*/ 6 h 62"/>
                <a:gd name="T14" fmla="*/ 58 w 67"/>
                <a:gd name="T15" fmla="*/ 8 h 62"/>
                <a:gd name="T16" fmla="*/ 58 w 67"/>
                <a:gd name="T17" fmla="*/ 9 h 62"/>
                <a:gd name="T18" fmla="*/ 67 w 67"/>
                <a:gd name="T19" fmla="*/ 9 h 62"/>
                <a:gd name="T20" fmla="*/ 67 w 67"/>
                <a:gd name="T21" fmla="*/ 9 h 62"/>
                <a:gd name="T22" fmla="*/ 67 w 67"/>
                <a:gd name="T23" fmla="*/ 10 h 62"/>
                <a:gd name="T24" fmla="*/ 66 w 67"/>
                <a:gd name="T25" fmla="*/ 12 h 62"/>
                <a:gd name="T26" fmla="*/ 65 w 67"/>
                <a:gd name="T27" fmla="*/ 13 h 62"/>
                <a:gd name="T28" fmla="*/ 64 w 67"/>
                <a:gd name="T29" fmla="*/ 17 h 62"/>
                <a:gd name="T30" fmla="*/ 62 w 67"/>
                <a:gd name="T31" fmla="*/ 19 h 62"/>
                <a:gd name="T32" fmla="*/ 62 w 67"/>
                <a:gd name="T33" fmla="*/ 22 h 62"/>
                <a:gd name="T34" fmla="*/ 62 w 67"/>
                <a:gd name="T35" fmla="*/ 25 h 62"/>
                <a:gd name="T36" fmla="*/ 62 w 67"/>
                <a:gd name="T37" fmla="*/ 25 h 62"/>
                <a:gd name="T38" fmla="*/ 60 w 67"/>
                <a:gd name="T39" fmla="*/ 26 h 62"/>
                <a:gd name="T40" fmla="*/ 60 w 67"/>
                <a:gd name="T41" fmla="*/ 27 h 62"/>
                <a:gd name="T42" fmla="*/ 57 w 67"/>
                <a:gd name="T43" fmla="*/ 29 h 62"/>
                <a:gd name="T44" fmla="*/ 57 w 67"/>
                <a:gd name="T45" fmla="*/ 32 h 62"/>
                <a:gd name="T46" fmla="*/ 57 w 67"/>
                <a:gd name="T47" fmla="*/ 35 h 62"/>
                <a:gd name="T48" fmla="*/ 56 w 67"/>
                <a:gd name="T49" fmla="*/ 36 h 62"/>
                <a:gd name="T50" fmla="*/ 54 w 67"/>
                <a:gd name="T51" fmla="*/ 38 h 62"/>
                <a:gd name="T52" fmla="*/ 52 w 67"/>
                <a:gd name="T53" fmla="*/ 40 h 62"/>
                <a:gd name="T54" fmla="*/ 51 w 67"/>
                <a:gd name="T55" fmla="*/ 41 h 62"/>
                <a:gd name="T56" fmla="*/ 51 w 67"/>
                <a:gd name="T57" fmla="*/ 43 h 62"/>
                <a:gd name="T58" fmla="*/ 50 w 67"/>
                <a:gd name="T59" fmla="*/ 45 h 62"/>
                <a:gd name="T60" fmla="*/ 50 w 67"/>
                <a:gd name="T61" fmla="*/ 46 h 62"/>
                <a:gd name="T62" fmla="*/ 49 w 67"/>
                <a:gd name="T63" fmla="*/ 49 h 62"/>
                <a:gd name="T64" fmla="*/ 48 w 67"/>
                <a:gd name="T65" fmla="*/ 51 h 62"/>
                <a:gd name="T66" fmla="*/ 49 w 67"/>
                <a:gd name="T67" fmla="*/ 54 h 62"/>
                <a:gd name="T68" fmla="*/ 50 w 67"/>
                <a:gd name="T69" fmla="*/ 55 h 62"/>
                <a:gd name="T70" fmla="*/ 50 w 67"/>
                <a:gd name="T71" fmla="*/ 57 h 62"/>
                <a:gd name="T72" fmla="*/ 50 w 67"/>
                <a:gd name="T73" fmla="*/ 57 h 62"/>
                <a:gd name="T74" fmla="*/ 50 w 67"/>
                <a:gd name="T75" fmla="*/ 58 h 62"/>
                <a:gd name="T76" fmla="*/ 50 w 67"/>
                <a:gd name="T77" fmla="*/ 58 h 62"/>
                <a:gd name="T78" fmla="*/ 49 w 67"/>
                <a:gd name="T79" fmla="*/ 60 h 62"/>
                <a:gd name="T80" fmla="*/ 50 w 67"/>
                <a:gd name="T81" fmla="*/ 61 h 62"/>
                <a:gd name="T82" fmla="*/ 8 w 67"/>
                <a:gd name="T83" fmla="*/ 62 h 62"/>
                <a:gd name="T84" fmla="*/ 8 w 67"/>
                <a:gd name="T85" fmla="*/ 53 h 62"/>
                <a:gd name="T86" fmla="*/ 6 w 67"/>
                <a:gd name="T87" fmla="*/ 52 h 62"/>
                <a:gd name="T88" fmla="*/ 4 w 67"/>
                <a:gd name="T89" fmla="*/ 53 h 62"/>
                <a:gd name="T90" fmla="*/ 4 w 67"/>
                <a:gd name="T91" fmla="*/ 53 h 62"/>
                <a:gd name="T92" fmla="*/ 2 w 67"/>
                <a:gd name="T93" fmla="*/ 51 h 62"/>
                <a:gd name="T94" fmla="*/ 2 w 67"/>
                <a:gd name="T95" fmla="*/ 22 h 62"/>
                <a:gd name="T96" fmla="*/ 0 w 67"/>
                <a:gd name="T97" fmla="*/ 3 h 62"/>
                <a:gd name="T98" fmla="*/ 0 w 67"/>
                <a:gd name="T99" fmla="*/ 3 h 62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67"/>
                <a:gd name="T151" fmla="*/ 0 h 62"/>
                <a:gd name="T152" fmla="*/ 67 w 67"/>
                <a:gd name="T153" fmla="*/ 62 h 62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67" h="62">
                  <a:moveTo>
                    <a:pt x="0" y="3"/>
                  </a:moveTo>
                  <a:lnTo>
                    <a:pt x="60" y="0"/>
                  </a:lnTo>
                  <a:lnTo>
                    <a:pt x="60" y="1"/>
                  </a:lnTo>
                  <a:lnTo>
                    <a:pt x="61" y="2"/>
                  </a:lnTo>
                  <a:lnTo>
                    <a:pt x="62" y="3"/>
                  </a:lnTo>
                  <a:lnTo>
                    <a:pt x="61" y="5"/>
                  </a:lnTo>
                  <a:lnTo>
                    <a:pt x="60" y="6"/>
                  </a:lnTo>
                  <a:lnTo>
                    <a:pt x="58" y="8"/>
                  </a:lnTo>
                  <a:lnTo>
                    <a:pt x="58" y="9"/>
                  </a:lnTo>
                  <a:lnTo>
                    <a:pt x="67" y="9"/>
                  </a:lnTo>
                  <a:lnTo>
                    <a:pt x="67" y="10"/>
                  </a:lnTo>
                  <a:lnTo>
                    <a:pt x="66" y="12"/>
                  </a:lnTo>
                  <a:lnTo>
                    <a:pt x="65" y="13"/>
                  </a:lnTo>
                  <a:lnTo>
                    <a:pt x="64" y="17"/>
                  </a:lnTo>
                  <a:lnTo>
                    <a:pt x="62" y="19"/>
                  </a:lnTo>
                  <a:lnTo>
                    <a:pt x="62" y="22"/>
                  </a:lnTo>
                  <a:lnTo>
                    <a:pt x="62" y="25"/>
                  </a:lnTo>
                  <a:lnTo>
                    <a:pt x="60" y="26"/>
                  </a:lnTo>
                  <a:lnTo>
                    <a:pt x="60" y="27"/>
                  </a:lnTo>
                  <a:lnTo>
                    <a:pt x="57" y="29"/>
                  </a:lnTo>
                  <a:lnTo>
                    <a:pt x="57" y="32"/>
                  </a:lnTo>
                  <a:lnTo>
                    <a:pt x="57" y="35"/>
                  </a:lnTo>
                  <a:lnTo>
                    <a:pt x="56" y="36"/>
                  </a:lnTo>
                  <a:lnTo>
                    <a:pt x="54" y="38"/>
                  </a:lnTo>
                  <a:lnTo>
                    <a:pt x="52" y="40"/>
                  </a:lnTo>
                  <a:lnTo>
                    <a:pt x="51" y="41"/>
                  </a:lnTo>
                  <a:lnTo>
                    <a:pt x="51" y="43"/>
                  </a:lnTo>
                  <a:lnTo>
                    <a:pt x="50" y="45"/>
                  </a:lnTo>
                  <a:lnTo>
                    <a:pt x="50" y="46"/>
                  </a:lnTo>
                  <a:lnTo>
                    <a:pt x="49" y="49"/>
                  </a:lnTo>
                  <a:lnTo>
                    <a:pt x="48" y="51"/>
                  </a:lnTo>
                  <a:lnTo>
                    <a:pt x="49" y="54"/>
                  </a:lnTo>
                  <a:lnTo>
                    <a:pt x="50" y="55"/>
                  </a:lnTo>
                  <a:lnTo>
                    <a:pt x="50" y="57"/>
                  </a:lnTo>
                  <a:lnTo>
                    <a:pt x="50" y="58"/>
                  </a:lnTo>
                  <a:lnTo>
                    <a:pt x="49" y="60"/>
                  </a:lnTo>
                  <a:lnTo>
                    <a:pt x="50" y="61"/>
                  </a:lnTo>
                  <a:lnTo>
                    <a:pt x="8" y="62"/>
                  </a:lnTo>
                  <a:lnTo>
                    <a:pt x="8" y="53"/>
                  </a:lnTo>
                  <a:lnTo>
                    <a:pt x="6" y="52"/>
                  </a:lnTo>
                  <a:lnTo>
                    <a:pt x="4" y="53"/>
                  </a:lnTo>
                  <a:lnTo>
                    <a:pt x="2" y="51"/>
                  </a:lnTo>
                  <a:lnTo>
                    <a:pt x="2" y="22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45C2C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grpSp>
          <p:nvGrpSpPr>
            <p:cNvPr id="3" name="Group 39"/>
            <p:cNvGrpSpPr>
              <a:grpSpLocks/>
            </p:cNvGrpSpPr>
            <p:nvPr/>
          </p:nvGrpSpPr>
          <p:grpSpPr bwMode="auto">
            <a:xfrm>
              <a:off x="1155700" y="3886200"/>
              <a:ext cx="2009775" cy="1390650"/>
              <a:chOff x="768" y="2832"/>
              <a:chExt cx="1203" cy="876"/>
            </a:xfrm>
          </p:grpSpPr>
          <p:sp>
            <p:nvSpPr>
              <p:cNvPr id="62536" name="Freeform 40"/>
              <p:cNvSpPr>
                <a:spLocks/>
              </p:cNvSpPr>
              <p:nvPr/>
            </p:nvSpPr>
            <p:spPr bwMode="auto">
              <a:xfrm>
                <a:off x="1056" y="2832"/>
                <a:ext cx="915" cy="780"/>
              </a:xfrm>
              <a:custGeom>
                <a:avLst/>
                <a:gdLst>
                  <a:gd name="T0" fmla="*/ 14 w 188"/>
                  <a:gd name="T1" fmla="*/ 31 h 160"/>
                  <a:gd name="T2" fmla="*/ 26 w 188"/>
                  <a:gd name="T3" fmla="*/ 40 h 160"/>
                  <a:gd name="T4" fmla="*/ 18 w 188"/>
                  <a:gd name="T5" fmla="*/ 50 h 160"/>
                  <a:gd name="T6" fmla="*/ 16 w 188"/>
                  <a:gd name="T7" fmla="*/ 43 h 160"/>
                  <a:gd name="T8" fmla="*/ 5 w 188"/>
                  <a:gd name="T9" fmla="*/ 55 h 160"/>
                  <a:gd name="T10" fmla="*/ 11 w 188"/>
                  <a:gd name="T11" fmla="*/ 64 h 160"/>
                  <a:gd name="T12" fmla="*/ 27 w 188"/>
                  <a:gd name="T13" fmla="*/ 61 h 160"/>
                  <a:gd name="T14" fmla="*/ 22 w 188"/>
                  <a:gd name="T15" fmla="*/ 74 h 160"/>
                  <a:gd name="T16" fmla="*/ 18 w 188"/>
                  <a:gd name="T17" fmla="*/ 79 h 160"/>
                  <a:gd name="T18" fmla="*/ 10 w 188"/>
                  <a:gd name="T19" fmla="*/ 82 h 160"/>
                  <a:gd name="T20" fmla="*/ 6 w 188"/>
                  <a:gd name="T21" fmla="*/ 98 h 160"/>
                  <a:gd name="T22" fmla="*/ 11 w 188"/>
                  <a:gd name="T23" fmla="*/ 107 h 160"/>
                  <a:gd name="T24" fmla="*/ 22 w 188"/>
                  <a:gd name="T25" fmla="*/ 112 h 160"/>
                  <a:gd name="T26" fmla="*/ 22 w 188"/>
                  <a:gd name="T27" fmla="*/ 120 h 160"/>
                  <a:gd name="T28" fmla="*/ 35 w 188"/>
                  <a:gd name="T29" fmla="*/ 123 h 160"/>
                  <a:gd name="T30" fmla="*/ 42 w 188"/>
                  <a:gd name="T31" fmla="*/ 125 h 160"/>
                  <a:gd name="T32" fmla="*/ 29 w 188"/>
                  <a:gd name="T33" fmla="*/ 141 h 160"/>
                  <a:gd name="T34" fmla="*/ 19 w 188"/>
                  <a:gd name="T35" fmla="*/ 147 h 160"/>
                  <a:gd name="T36" fmla="*/ 3 w 188"/>
                  <a:gd name="T37" fmla="*/ 155 h 160"/>
                  <a:gd name="T38" fmla="*/ 3 w 188"/>
                  <a:gd name="T39" fmla="*/ 160 h 160"/>
                  <a:gd name="T40" fmla="*/ 29 w 188"/>
                  <a:gd name="T41" fmla="*/ 149 h 160"/>
                  <a:gd name="T42" fmla="*/ 62 w 188"/>
                  <a:gd name="T43" fmla="*/ 120 h 160"/>
                  <a:gd name="T44" fmla="*/ 59 w 188"/>
                  <a:gd name="T45" fmla="*/ 117 h 160"/>
                  <a:gd name="T46" fmla="*/ 77 w 188"/>
                  <a:gd name="T47" fmla="*/ 95 h 160"/>
                  <a:gd name="T48" fmla="*/ 72 w 188"/>
                  <a:gd name="T49" fmla="*/ 101 h 160"/>
                  <a:gd name="T50" fmla="*/ 73 w 188"/>
                  <a:gd name="T51" fmla="*/ 109 h 160"/>
                  <a:gd name="T52" fmla="*/ 72 w 188"/>
                  <a:gd name="T53" fmla="*/ 114 h 160"/>
                  <a:gd name="T54" fmla="*/ 86 w 188"/>
                  <a:gd name="T55" fmla="*/ 106 h 160"/>
                  <a:gd name="T56" fmla="*/ 86 w 188"/>
                  <a:gd name="T57" fmla="*/ 98 h 160"/>
                  <a:gd name="T58" fmla="*/ 107 w 188"/>
                  <a:gd name="T59" fmla="*/ 103 h 160"/>
                  <a:gd name="T60" fmla="*/ 121 w 188"/>
                  <a:gd name="T61" fmla="*/ 101 h 160"/>
                  <a:gd name="T62" fmla="*/ 145 w 188"/>
                  <a:gd name="T63" fmla="*/ 109 h 160"/>
                  <a:gd name="T64" fmla="*/ 153 w 188"/>
                  <a:gd name="T65" fmla="*/ 119 h 160"/>
                  <a:gd name="T66" fmla="*/ 166 w 188"/>
                  <a:gd name="T67" fmla="*/ 128 h 160"/>
                  <a:gd name="T68" fmla="*/ 188 w 188"/>
                  <a:gd name="T69" fmla="*/ 130 h 160"/>
                  <a:gd name="T70" fmla="*/ 185 w 188"/>
                  <a:gd name="T71" fmla="*/ 117 h 160"/>
                  <a:gd name="T72" fmla="*/ 176 w 188"/>
                  <a:gd name="T73" fmla="*/ 115 h 160"/>
                  <a:gd name="T74" fmla="*/ 163 w 188"/>
                  <a:gd name="T75" fmla="*/ 106 h 160"/>
                  <a:gd name="T76" fmla="*/ 147 w 188"/>
                  <a:gd name="T77" fmla="*/ 95 h 160"/>
                  <a:gd name="T78" fmla="*/ 141 w 188"/>
                  <a:gd name="T79" fmla="*/ 103 h 160"/>
                  <a:gd name="T80" fmla="*/ 129 w 188"/>
                  <a:gd name="T81" fmla="*/ 93 h 160"/>
                  <a:gd name="T82" fmla="*/ 117 w 188"/>
                  <a:gd name="T83" fmla="*/ 80 h 160"/>
                  <a:gd name="T84" fmla="*/ 102 w 188"/>
                  <a:gd name="T85" fmla="*/ 21 h 160"/>
                  <a:gd name="T86" fmla="*/ 90 w 188"/>
                  <a:gd name="T87" fmla="*/ 5 h 160"/>
                  <a:gd name="T88" fmla="*/ 69 w 188"/>
                  <a:gd name="T89" fmla="*/ 5 h 160"/>
                  <a:gd name="T90" fmla="*/ 59 w 188"/>
                  <a:gd name="T91" fmla="*/ 5 h 160"/>
                  <a:gd name="T92" fmla="*/ 45 w 188"/>
                  <a:gd name="T93" fmla="*/ 0 h 160"/>
                  <a:gd name="T94" fmla="*/ 35 w 188"/>
                  <a:gd name="T95" fmla="*/ 4 h 160"/>
                  <a:gd name="T96" fmla="*/ 24 w 188"/>
                  <a:gd name="T97" fmla="*/ 13 h 160"/>
                  <a:gd name="T98" fmla="*/ 19 w 188"/>
                  <a:gd name="T99" fmla="*/ 21 h 160"/>
                  <a:gd name="T100" fmla="*/ 10 w 188"/>
                  <a:gd name="T101" fmla="*/ 26 h 160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188"/>
                  <a:gd name="T154" fmla="*/ 0 h 160"/>
                  <a:gd name="T155" fmla="*/ 188 w 188"/>
                  <a:gd name="T156" fmla="*/ 160 h 160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188" h="160">
                    <a:moveTo>
                      <a:pt x="10" y="26"/>
                    </a:moveTo>
                    <a:lnTo>
                      <a:pt x="14" y="31"/>
                    </a:lnTo>
                    <a:lnTo>
                      <a:pt x="19" y="39"/>
                    </a:lnTo>
                    <a:lnTo>
                      <a:pt x="26" y="40"/>
                    </a:lnTo>
                    <a:lnTo>
                      <a:pt x="26" y="50"/>
                    </a:lnTo>
                    <a:lnTo>
                      <a:pt x="18" y="50"/>
                    </a:lnTo>
                    <a:lnTo>
                      <a:pt x="18" y="43"/>
                    </a:lnTo>
                    <a:lnTo>
                      <a:pt x="16" y="43"/>
                    </a:lnTo>
                    <a:lnTo>
                      <a:pt x="0" y="50"/>
                    </a:lnTo>
                    <a:lnTo>
                      <a:pt x="5" y="55"/>
                    </a:lnTo>
                    <a:lnTo>
                      <a:pt x="5" y="61"/>
                    </a:lnTo>
                    <a:lnTo>
                      <a:pt x="11" y="64"/>
                    </a:lnTo>
                    <a:lnTo>
                      <a:pt x="21" y="66"/>
                    </a:lnTo>
                    <a:lnTo>
                      <a:pt x="27" y="61"/>
                    </a:lnTo>
                    <a:lnTo>
                      <a:pt x="29" y="72"/>
                    </a:lnTo>
                    <a:lnTo>
                      <a:pt x="22" y="74"/>
                    </a:lnTo>
                    <a:lnTo>
                      <a:pt x="21" y="77"/>
                    </a:lnTo>
                    <a:lnTo>
                      <a:pt x="18" y="79"/>
                    </a:lnTo>
                    <a:lnTo>
                      <a:pt x="13" y="75"/>
                    </a:lnTo>
                    <a:lnTo>
                      <a:pt x="10" y="82"/>
                    </a:lnTo>
                    <a:lnTo>
                      <a:pt x="2" y="90"/>
                    </a:lnTo>
                    <a:lnTo>
                      <a:pt x="6" y="98"/>
                    </a:lnTo>
                    <a:lnTo>
                      <a:pt x="5" y="101"/>
                    </a:lnTo>
                    <a:lnTo>
                      <a:pt x="11" y="107"/>
                    </a:lnTo>
                    <a:lnTo>
                      <a:pt x="19" y="107"/>
                    </a:lnTo>
                    <a:lnTo>
                      <a:pt x="22" y="112"/>
                    </a:lnTo>
                    <a:lnTo>
                      <a:pt x="21" y="115"/>
                    </a:lnTo>
                    <a:lnTo>
                      <a:pt x="22" y="120"/>
                    </a:lnTo>
                    <a:lnTo>
                      <a:pt x="29" y="117"/>
                    </a:lnTo>
                    <a:lnTo>
                      <a:pt x="35" y="123"/>
                    </a:lnTo>
                    <a:lnTo>
                      <a:pt x="45" y="119"/>
                    </a:lnTo>
                    <a:lnTo>
                      <a:pt x="42" y="125"/>
                    </a:lnTo>
                    <a:lnTo>
                      <a:pt x="42" y="131"/>
                    </a:lnTo>
                    <a:lnTo>
                      <a:pt x="29" y="141"/>
                    </a:lnTo>
                    <a:lnTo>
                      <a:pt x="24" y="147"/>
                    </a:lnTo>
                    <a:lnTo>
                      <a:pt x="19" y="147"/>
                    </a:lnTo>
                    <a:lnTo>
                      <a:pt x="11" y="154"/>
                    </a:lnTo>
                    <a:lnTo>
                      <a:pt x="3" y="155"/>
                    </a:lnTo>
                    <a:lnTo>
                      <a:pt x="0" y="159"/>
                    </a:lnTo>
                    <a:lnTo>
                      <a:pt x="3" y="160"/>
                    </a:lnTo>
                    <a:lnTo>
                      <a:pt x="19" y="154"/>
                    </a:lnTo>
                    <a:lnTo>
                      <a:pt x="29" y="149"/>
                    </a:lnTo>
                    <a:lnTo>
                      <a:pt x="48" y="136"/>
                    </a:lnTo>
                    <a:lnTo>
                      <a:pt x="62" y="120"/>
                    </a:lnTo>
                    <a:lnTo>
                      <a:pt x="64" y="117"/>
                    </a:lnTo>
                    <a:lnTo>
                      <a:pt x="59" y="117"/>
                    </a:lnTo>
                    <a:lnTo>
                      <a:pt x="73" y="96"/>
                    </a:lnTo>
                    <a:lnTo>
                      <a:pt x="77" y="95"/>
                    </a:lnTo>
                    <a:lnTo>
                      <a:pt x="77" y="98"/>
                    </a:lnTo>
                    <a:lnTo>
                      <a:pt x="72" y="101"/>
                    </a:lnTo>
                    <a:lnTo>
                      <a:pt x="70" y="111"/>
                    </a:lnTo>
                    <a:lnTo>
                      <a:pt x="73" y="109"/>
                    </a:lnTo>
                    <a:lnTo>
                      <a:pt x="70" y="112"/>
                    </a:lnTo>
                    <a:lnTo>
                      <a:pt x="72" y="114"/>
                    </a:lnTo>
                    <a:lnTo>
                      <a:pt x="82" y="107"/>
                    </a:lnTo>
                    <a:lnTo>
                      <a:pt x="86" y="106"/>
                    </a:lnTo>
                    <a:lnTo>
                      <a:pt x="88" y="101"/>
                    </a:lnTo>
                    <a:lnTo>
                      <a:pt x="86" y="98"/>
                    </a:lnTo>
                    <a:lnTo>
                      <a:pt x="96" y="96"/>
                    </a:lnTo>
                    <a:lnTo>
                      <a:pt x="107" y="103"/>
                    </a:lnTo>
                    <a:lnTo>
                      <a:pt x="117" y="99"/>
                    </a:lnTo>
                    <a:lnTo>
                      <a:pt x="121" y="101"/>
                    </a:lnTo>
                    <a:lnTo>
                      <a:pt x="128" y="101"/>
                    </a:lnTo>
                    <a:lnTo>
                      <a:pt x="145" y="109"/>
                    </a:lnTo>
                    <a:lnTo>
                      <a:pt x="149" y="112"/>
                    </a:lnTo>
                    <a:lnTo>
                      <a:pt x="153" y="119"/>
                    </a:lnTo>
                    <a:lnTo>
                      <a:pt x="163" y="125"/>
                    </a:lnTo>
                    <a:lnTo>
                      <a:pt x="166" y="128"/>
                    </a:lnTo>
                    <a:lnTo>
                      <a:pt x="177" y="135"/>
                    </a:lnTo>
                    <a:lnTo>
                      <a:pt x="188" y="130"/>
                    </a:lnTo>
                    <a:lnTo>
                      <a:pt x="188" y="123"/>
                    </a:lnTo>
                    <a:lnTo>
                      <a:pt x="185" y="117"/>
                    </a:lnTo>
                    <a:lnTo>
                      <a:pt x="180" y="115"/>
                    </a:lnTo>
                    <a:lnTo>
                      <a:pt x="176" y="115"/>
                    </a:lnTo>
                    <a:lnTo>
                      <a:pt x="169" y="111"/>
                    </a:lnTo>
                    <a:lnTo>
                      <a:pt x="163" y="106"/>
                    </a:lnTo>
                    <a:lnTo>
                      <a:pt x="150" y="93"/>
                    </a:lnTo>
                    <a:lnTo>
                      <a:pt x="147" y="95"/>
                    </a:lnTo>
                    <a:lnTo>
                      <a:pt x="144" y="99"/>
                    </a:lnTo>
                    <a:lnTo>
                      <a:pt x="141" y="103"/>
                    </a:lnTo>
                    <a:lnTo>
                      <a:pt x="129" y="96"/>
                    </a:lnTo>
                    <a:lnTo>
                      <a:pt x="129" y="93"/>
                    </a:lnTo>
                    <a:lnTo>
                      <a:pt x="120" y="96"/>
                    </a:lnTo>
                    <a:lnTo>
                      <a:pt x="117" y="80"/>
                    </a:lnTo>
                    <a:lnTo>
                      <a:pt x="109" y="45"/>
                    </a:lnTo>
                    <a:lnTo>
                      <a:pt x="102" y="21"/>
                    </a:lnTo>
                    <a:lnTo>
                      <a:pt x="99" y="10"/>
                    </a:lnTo>
                    <a:lnTo>
                      <a:pt x="90" y="5"/>
                    </a:lnTo>
                    <a:lnTo>
                      <a:pt x="85" y="8"/>
                    </a:lnTo>
                    <a:lnTo>
                      <a:pt x="69" y="5"/>
                    </a:lnTo>
                    <a:lnTo>
                      <a:pt x="64" y="7"/>
                    </a:lnTo>
                    <a:lnTo>
                      <a:pt x="59" y="5"/>
                    </a:lnTo>
                    <a:lnTo>
                      <a:pt x="59" y="4"/>
                    </a:lnTo>
                    <a:lnTo>
                      <a:pt x="45" y="0"/>
                    </a:lnTo>
                    <a:lnTo>
                      <a:pt x="43" y="4"/>
                    </a:lnTo>
                    <a:lnTo>
                      <a:pt x="35" y="4"/>
                    </a:lnTo>
                    <a:lnTo>
                      <a:pt x="29" y="8"/>
                    </a:lnTo>
                    <a:lnTo>
                      <a:pt x="24" y="13"/>
                    </a:lnTo>
                    <a:lnTo>
                      <a:pt x="22" y="18"/>
                    </a:lnTo>
                    <a:lnTo>
                      <a:pt x="19" y="21"/>
                    </a:lnTo>
                    <a:lnTo>
                      <a:pt x="13" y="21"/>
                    </a:lnTo>
                    <a:lnTo>
                      <a:pt x="10" y="26"/>
                    </a:lnTo>
                    <a:close/>
                  </a:path>
                </a:pathLst>
              </a:custGeom>
              <a:solidFill>
                <a:srgbClr val="FAF400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62537" name="Freeform 41"/>
              <p:cNvSpPr>
                <a:spLocks/>
              </p:cNvSpPr>
              <p:nvPr/>
            </p:nvSpPr>
            <p:spPr bwMode="auto">
              <a:xfrm>
                <a:off x="1021" y="3608"/>
                <a:ext cx="20" cy="14"/>
              </a:xfrm>
              <a:custGeom>
                <a:avLst/>
                <a:gdLst>
                  <a:gd name="T0" fmla="*/ 2 w 4"/>
                  <a:gd name="T1" fmla="*/ 2 h 3"/>
                  <a:gd name="T2" fmla="*/ 2 w 4"/>
                  <a:gd name="T3" fmla="*/ 1 h 3"/>
                  <a:gd name="T4" fmla="*/ 2 w 4"/>
                  <a:gd name="T5" fmla="*/ 1 h 3"/>
                  <a:gd name="T6" fmla="*/ 2 w 4"/>
                  <a:gd name="T7" fmla="*/ 1 h 3"/>
                  <a:gd name="T8" fmla="*/ 2 w 4"/>
                  <a:gd name="T9" fmla="*/ 1 h 3"/>
                  <a:gd name="T10" fmla="*/ 2 w 4"/>
                  <a:gd name="T11" fmla="*/ 1 h 3"/>
                  <a:gd name="T12" fmla="*/ 2 w 4"/>
                  <a:gd name="T13" fmla="*/ 1 h 3"/>
                  <a:gd name="T14" fmla="*/ 1 w 4"/>
                  <a:gd name="T15" fmla="*/ 0 h 3"/>
                  <a:gd name="T16" fmla="*/ 1 w 4"/>
                  <a:gd name="T17" fmla="*/ 0 h 3"/>
                  <a:gd name="T18" fmla="*/ 0 w 4"/>
                  <a:gd name="T19" fmla="*/ 1 h 3"/>
                  <a:gd name="T20" fmla="*/ 0 w 4"/>
                  <a:gd name="T21" fmla="*/ 1 h 3"/>
                  <a:gd name="T22" fmla="*/ 0 w 4"/>
                  <a:gd name="T23" fmla="*/ 1 h 3"/>
                  <a:gd name="T24" fmla="*/ 0 w 4"/>
                  <a:gd name="T25" fmla="*/ 1 h 3"/>
                  <a:gd name="T26" fmla="*/ 0 w 4"/>
                  <a:gd name="T27" fmla="*/ 1 h 3"/>
                  <a:gd name="T28" fmla="*/ 0 w 4"/>
                  <a:gd name="T29" fmla="*/ 1 h 3"/>
                  <a:gd name="T30" fmla="*/ 0 w 4"/>
                  <a:gd name="T31" fmla="*/ 2 h 3"/>
                  <a:gd name="T32" fmla="*/ 0 w 4"/>
                  <a:gd name="T33" fmla="*/ 2 h 3"/>
                  <a:gd name="T34" fmla="*/ 1 w 4"/>
                  <a:gd name="T35" fmla="*/ 2 h 3"/>
                  <a:gd name="T36" fmla="*/ 1 w 4"/>
                  <a:gd name="T37" fmla="*/ 2 h 3"/>
                  <a:gd name="T38" fmla="*/ 1 w 4"/>
                  <a:gd name="T39" fmla="*/ 3 h 3"/>
                  <a:gd name="T40" fmla="*/ 2 w 4"/>
                  <a:gd name="T41" fmla="*/ 3 h 3"/>
                  <a:gd name="T42" fmla="*/ 2 w 4"/>
                  <a:gd name="T43" fmla="*/ 3 h 3"/>
                  <a:gd name="T44" fmla="*/ 3 w 4"/>
                  <a:gd name="T45" fmla="*/ 3 h 3"/>
                  <a:gd name="T46" fmla="*/ 3 w 4"/>
                  <a:gd name="T47" fmla="*/ 3 h 3"/>
                  <a:gd name="T48" fmla="*/ 4 w 4"/>
                  <a:gd name="T49" fmla="*/ 2 h 3"/>
                  <a:gd name="T50" fmla="*/ 4 w 4"/>
                  <a:gd name="T51" fmla="*/ 2 h 3"/>
                  <a:gd name="T52" fmla="*/ 4 w 4"/>
                  <a:gd name="T53" fmla="*/ 2 h 3"/>
                  <a:gd name="T54" fmla="*/ 4 w 4"/>
                  <a:gd name="T55" fmla="*/ 1 h 3"/>
                  <a:gd name="T56" fmla="*/ 4 w 4"/>
                  <a:gd name="T57" fmla="*/ 1 h 3"/>
                  <a:gd name="T58" fmla="*/ 4 w 4"/>
                  <a:gd name="T59" fmla="*/ 1 h 3"/>
                  <a:gd name="T60" fmla="*/ 4 w 4"/>
                  <a:gd name="T61" fmla="*/ 1 h 3"/>
                  <a:gd name="T62" fmla="*/ 4 w 4"/>
                  <a:gd name="T63" fmla="*/ 1 h 3"/>
                  <a:gd name="T64" fmla="*/ 4 w 4"/>
                  <a:gd name="T65" fmla="*/ 0 h 3"/>
                  <a:gd name="T66" fmla="*/ 4 w 4"/>
                  <a:gd name="T67" fmla="*/ 0 h 3"/>
                  <a:gd name="T68" fmla="*/ 4 w 4"/>
                  <a:gd name="T69" fmla="*/ 0 h 3"/>
                  <a:gd name="T70" fmla="*/ 4 w 4"/>
                  <a:gd name="T71" fmla="*/ 0 h 3"/>
                  <a:gd name="T72" fmla="*/ 4 w 4"/>
                  <a:gd name="T73" fmla="*/ 1 h 3"/>
                  <a:gd name="T74" fmla="*/ 3 w 4"/>
                  <a:gd name="T75" fmla="*/ 1 h 3"/>
                  <a:gd name="T76" fmla="*/ 3 w 4"/>
                  <a:gd name="T77" fmla="*/ 1 h 3"/>
                  <a:gd name="T78" fmla="*/ 2 w 4"/>
                  <a:gd name="T79" fmla="*/ 2 h 3"/>
                  <a:gd name="T80" fmla="*/ 2 w 4"/>
                  <a:gd name="T81" fmla="*/ 2 h 3"/>
                  <a:gd name="T82" fmla="*/ 2 w 4"/>
                  <a:gd name="T83" fmla="*/ 2 h 3"/>
                  <a:gd name="T84" fmla="*/ 2 w 4"/>
                  <a:gd name="T85" fmla="*/ 2 h 3"/>
                  <a:gd name="T86" fmla="*/ 2 w 4"/>
                  <a:gd name="T87" fmla="*/ 3 h 3"/>
                  <a:gd name="T88" fmla="*/ 3 w 4"/>
                  <a:gd name="T89" fmla="*/ 3 h 3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4"/>
                  <a:gd name="T136" fmla="*/ 0 h 3"/>
                  <a:gd name="T137" fmla="*/ 4 w 4"/>
                  <a:gd name="T138" fmla="*/ 3 h 3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4" h="3">
                    <a:moveTo>
                      <a:pt x="2" y="2"/>
                    </a:moveTo>
                    <a:lnTo>
                      <a:pt x="2" y="1"/>
                    </a:lnTo>
                    <a:lnTo>
                      <a:pt x="1" y="0"/>
                    </a:lnTo>
                    <a:lnTo>
                      <a:pt x="0" y="1"/>
                    </a:lnTo>
                    <a:lnTo>
                      <a:pt x="0" y="2"/>
                    </a:lnTo>
                    <a:lnTo>
                      <a:pt x="1" y="2"/>
                    </a:lnTo>
                    <a:lnTo>
                      <a:pt x="1" y="3"/>
                    </a:lnTo>
                    <a:lnTo>
                      <a:pt x="2" y="3"/>
                    </a:lnTo>
                    <a:lnTo>
                      <a:pt x="3" y="3"/>
                    </a:lnTo>
                    <a:lnTo>
                      <a:pt x="4" y="2"/>
                    </a:lnTo>
                    <a:lnTo>
                      <a:pt x="4" y="1"/>
                    </a:lnTo>
                    <a:lnTo>
                      <a:pt x="4" y="0"/>
                    </a:lnTo>
                    <a:lnTo>
                      <a:pt x="4" y="1"/>
                    </a:lnTo>
                    <a:lnTo>
                      <a:pt x="3" y="1"/>
                    </a:lnTo>
                    <a:lnTo>
                      <a:pt x="2" y="2"/>
                    </a:lnTo>
                    <a:lnTo>
                      <a:pt x="2" y="3"/>
                    </a:lnTo>
                    <a:lnTo>
                      <a:pt x="3" y="3"/>
                    </a:lnTo>
                  </a:path>
                </a:pathLst>
              </a:custGeom>
              <a:solidFill>
                <a:srgbClr val="E1FEBE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62538" name="Freeform 42"/>
              <p:cNvSpPr>
                <a:spLocks/>
              </p:cNvSpPr>
              <p:nvPr/>
            </p:nvSpPr>
            <p:spPr bwMode="auto">
              <a:xfrm>
                <a:off x="978" y="3610"/>
                <a:ext cx="43" cy="30"/>
              </a:xfrm>
              <a:custGeom>
                <a:avLst/>
                <a:gdLst>
                  <a:gd name="T0" fmla="*/ 7 w 9"/>
                  <a:gd name="T1" fmla="*/ 0 h 6"/>
                  <a:gd name="T2" fmla="*/ 4 w 9"/>
                  <a:gd name="T3" fmla="*/ 0 h 6"/>
                  <a:gd name="T4" fmla="*/ 3 w 9"/>
                  <a:gd name="T5" fmla="*/ 1 h 6"/>
                  <a:gd name="T6" fmla="*/ 3 w 9"/>
                  <a:gd name="T7" fmla="*/ 1 h 6"/>
                  <a:gd name="T8" fmla="*/ 3 w 9"/>
                  <a:gd name="T9" fmla="*/ 2 h 6"/>
                  <a:gd name="T10" fmla="*/ 3 w 9"/>
                  <a:gd name="T11" fmla="*/ 3 h 6"/>
                  <a:gd name="T12" fmla="*/ 2 w 9"/>
                  <a:gd name="T13" fmla="*/ 3 h 6"/>
                  <a:gd name="T14" fmla="*/ 2 w 9"/>
                  <a:gd name="T15" fmla="*/ 3 h 6"/>
                  <a:gd name="T16" fmla="*/ 1 w 9"/>
                  <a:gd name="T17" fmla="*/ 3 h 6"/>
                  <a:gd name="T18" fmla="*/ 1 w 9"/>
                  <a:gd name="T19" fmla="*/ 4 h 6"/>
                  <a:gd name="T20" fmla="*/ 1 w 9"/>
                  <a:gd name="T21" fmla="*/ 5 h 6"/>
                  <a:gd name="T22" fmla="*/ 0 w 9"/>
                  <a:gd name="T23" fmla="*/ 5 h 6"/>
                  <a:gd name="T24" fmla="*/ 0 w 9"/>
                  <a:gd name="T25" fmla="*/ 6 h 6"/>
                  <a:gd name="T26" fmla="*/ 0 w 9"/>
                  <a:gd name="T27" fmla="*/ 6 h 6"/>
                  <a:gd name="T28" fmla="*/ 0 w 9"/>
                  <a:gd name="T29" fmla="*/ 6 h 6"/>
                  <a:gd name="T30" fmla="*/ 0 w 9"/>
                  <a:gd name="T31" fmla="*/ 6 h 6"/>
                  <a:gd name="T32" fmla="*/ 0 w 9"/>
                  <a:gd name="T33" fmla="*/ 6 h 6"/>
                  <a:gd name="T34" fmla="*/ 0 w 9"/>
                  <a:gd name="T35" fmla="*/ 6 h 6"/>
                  <a:gd name="T36" fmla="*/ 0 w 9"/>
                  <a:gd name="T37" fmla="*/ 6 h 6"/>
                  <a:gd name="T38" fmla="*/ 1 w 9"/>
                  <a:gd name="T39" fmla="*/ 6 h 6"/>
                  <a:gd name="T40" fmla="*/ 2 w 9"/>
                  <a:gd name="T41" fmla="*/ 6 h 6"/>
                  <a:gd name="T42" fmla="*/ 3 w 9"/>
                  <a:gd name="T43" fmla="*/ 5 h 6"/>
                  <a:gd name="T44" fmla="*/ 6 w 9"/>
                  <a:gd name="T45" fmla="*/ 3 h 6"/>
                  <a:gd name="T46" fmla="*/ 7 w 9"/>
                  <a:gd name="T47" fmla="*/ 2 h 6"/>
                  <a:gd name="T48" fmla="*/ 8 w 9"/>
                  <a:gd name="T49" fmla="*/ 2 h 6"/>
                  <a:gd name="T50" fmla="*/ 9 w 9"/>
                  <a:gd name="T51" fmla="*/ 1 h 6"/>
                  <a:gd name="T52" fmla="*/ 9 w 9"/>
                  <a:gd name="T53" fmla="*/ 1 h 6"/>
                  <a:gd name="T54" fmla="*/ 9 w 9"/>
                  <a:gd name="T55" fmla="*/ 1 h 6"/>
                  <a:gd name="T56" fmla="*/ 8 w 9"/>
                  <a:gd name="T57" fmla="*/ 0 h 6"/>
                  <a:gd name="T58" fmla="*/ 8 w 9"/>
                  <a:gd name="T59" fmla="*/ 0 h 6"/>
                  <a:gd name="T60" fmla="*/ 8 w 9"/>
                  <a:gd name="T61" fmla="*/ 0 h 6"/>
                  <a:gd name="T62" fmla="*/ 8 w 9"/>
                  <a:gd name="T63" fmla="*/ 0 h 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9"/>
                  <a:gd name="T97" fmla="*/ 0 h 6"/>
                  <a:gd name="T98" fmla="*/ 9 w 9"/>
                  <a:gd name="T99" fmla="*/ 6 h 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9" h="6">
                    <a:moveTo>
                      <a:pt x="8" y="0"/>
                    </a:moveTo>
                    <a:lnTo>
                      <a:pt x="7" y="0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4" y="1"/>
                    </a:lnTo>
                    <a:lnTo>
                      <a:pt x="3" y="1"/>
                    </a:lnTo>
                    <a:lnTo>
                      <a:pt x="3" y="2"/>
                    </a:lnTo>
                    <a:lnTo>
                      <a:pt x="3" y="3"/>
                    </a:lnTo>
                    <a:lnTo>
                      <a:pt x="2" y="3"/>
                    </a:lnTo>
                    <a:lnTo>
                      <a:pt x="1" y="3"/>
                    </a:lnTo>
                    <a:lnTo>
                      <a:pt x="1" y="4"/>
                    </a:lnTo>
                    <a:lnTo>
                      <a:pt x="1" y="5"/>
                    </a:lnTo>
                    <a:lnTo>
                      <a:pt x="0" y="5"/>
                    </a:lnTo>
                    <a:lnTo>
                      <a:pt x="0" y="6"/>
                    </a:lnTo>
                    <a:lnTo>
                      <a:pt x="1" y="6"/>
                    </a:lnTo>
                    <a:lnTo>
                      <a:pt x="2" y="6"/>
                    </a:lnTo>
                    <a:lnTo>
                      <a:pt x="2" y="5"/>
                    </a:lnTo>
                    <a:lnTo>
                      <a:pt x="3" y="5"/>
                    </a:lnTo>
                    <a:lnTo>
                      <a:pt x="5" y="4"/>
                    </a:lnTo>
                    <a:lnTo>
                      <a:pt x="6" y="3"/>
                    </a:lnTo>
                    <a:lnTo>
                      <a:pt x="7" y="2"/>
                    </a:lnTo>
                    <a:lnTo>
                      <a:pt x="8" y="2"/>
                    </a:lnTo>
                    <a:lnTo>
                      <a:pt x="9" y="1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FAF400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62539" name="Freeform 43"/>
              <p:cNvSpPr>
                <a:spLocks/>
              </p:cNvSpPr>
              <p:nvPr/>
            </p:nvSpPr>
            <p:spPr bwMode="auto">
              <a:xfrm>
                <a:off x="934" y="3632"/>
                <a:ext cx="44" cy="34"/>
              </a:xfrm>
              <a:custGeom>
                <a:avLst/>
                <a:gdLst>
                  <a:gd name="T0" fmla="*/ 8 w 9"/>
                  <a:gd name="T1" fmla="*/ 3 h 7"/>
                  <a:gd name="T2" fmla="*/ 8 w 9"/>
                  <a:gd name="T3" fmla="*/ 1 h 7"/>
                  <a:gd name="T4" fmla="*/ 5 w 9"/>
                  <a:gd name="T5" fmla="*/ 3 h 7"/>
                  <a:gd name="T6" fmla="*/ 4 w 9"/>
                  <a:gd name="T7" fmla="*/ 4 h 7"/>
                  <a:gd name="T8" fmla="*/ 4 w 9"/>
                  <a:gd name="T9" fmla="*/ 4 h 7"/>
                  <a:gd name="T10" fmla="*/ 2 w 9"/>
                  <a:gd name="T11" fmla="*/ 5 h 7"/>
                  <a:gd name="T12" fmla="*/ 1 w 9"/>
                  <a:gd name="T13" fmla="*/ 6 h 7"/>
                  <a:gd name="T14" fmla="*/ 0 w 9"/>
                  <a:gd name="T15" fmla="*/ 6 h 7"/>
                  <a:gd name="T16" fmla="*/ 2 w 9"/>
                  <a:gd name="T17" fmla="*/ 6 h 7"/>
                  <a:gd name="T18" fmla="*/ 3 w 9"/>
                  <a:gd name="T19" fmla="*/ 5 h 7"/>
                  <a:gd name="T20" fmla="*/ 6 w 9"/>
                  <a:gd name="T21" fmla="*/ 4 h 7"/>
                  <a:gd name="T22" fmla="*/ 8 w 9"/>
                  <a:gd name="T23" fmla="*/ 3 h 7"/>
                  <a:gd name="T24" fmla="*/ 8 w 9"/>
                  <a:gd name="T25" fmla="*/ 3 h 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9"/>
                  <a:gd name="T40" fmla="*/ 0 h 7"/>
                  <a:gd name="T41" fmla="*/ 9 w 9"/>
                  <a:gd name="T42" fmla="*/ 7 h 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9" h="7">
                    <a:moveTo>
                      <a:pt x="8" y="3"/>
                    </a:moveTo>
                    <a:cubicBezTo>
                      <a:pt x="8" y="2"/>
                      <a:pt x="9" y="1"/>
                      <a:pt x="8" y="1"/>
                    </a:cubicBezTo>
                    <a:cubicBezTo>
                      <a:pt x="7" y="0"/>
                      <a:pt x="5" y="2"/>
                      <a:pt x="5" y="3"/>
                    </a:cubicBezTo>
                    <a:cubicBezTo>
                      <a:pt x="4" y="3"/>
                      <a:pt x="4" y="3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3" y="5"/>
                      <a:pt x="3" y="5"/>
                      <a:pt x="2" y="5"/>
                    </a:cubicBezTo>
                    <a:cubicBezTo>
                      <a:pt x="2" y="5"/>
                      <a:pt x="2" y="5"/>
                      <a:pt x="1" y="6"/>
                    </a:cubicBezTo>
                    <a:cubicBezTo>
                      <a:pt x="1" y="6"/>
                      <a:pt x="0" y="6"/>
                      <a:pt x="0" y="6"/>
                    </a:cubicBezTo>
                    <a:cubicBezTo>
                      <a:pt x="1" y="7"/>
                      <a:pt x="1" y="7"/>
                      <a:pt x="2" y="6"/>
                    </a:cubicBezTo>
                    <a:cubicBezTo>
                      <a:pt x="2" y="6"/>
                      <a:pt x="3" y="5"/>
                      <a:pt x="3" y="5"/>
                    </a:cubicBezTo>
                    <a:cubicBezTo>
                      <a:pt x="4" y="5"/>
                      <a:pt x="5" y="5"/>
                      <a:pt x="6" y="4"/>
                    </a:cubicBezTo>
                    <a:cubicBezTo>
                      <a:pt x="7" y="4"/>
                      <a:pt x="7" y="3"/>
                      <a:pt x="8" y="3"/>
                    </a:cubicBezTo>
                    <a:cubicBezTo>
                      <a:pt x="8" y="3"/>
                      <a:pt x="8" y="3"/>
                      <a:pt x="8" y="3"/>
                    </a:cubicBezTo>
                    <a:close/>
                  </a:path>
                </a:pathLst>
              </a:custGeom>
              <a:solidFill>
                <a:srgbClr val="FFC66D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62540" name="Freeform 44"/>
              <p:cNvSpPr>
                <a:spLocks/>
              </p:cNvSpPr>
              <p:nvPr/>
            </p:nvSpPr>
            <p:spPr bwMode="auto">
              <a:xfrm>
                <a:off x="934" y="3637"/>
                <a:ext cx="39" cy="29"/>
              </a:xfrm>
              <a:custGeom>
                <a:avLst/>
                <a:gdLst>
                  <a:gd name="T0" fmla="*/ 8 w 8"/>
                  <a:gd name="T1" fmla="*/ 2 h 6"/>
                  <a:gd name="T2" fmla="*/ 8 w 8"/>
                  <a:gd name="T3" fmla="*/ 1 h 6"/>
                  <a:gd name="T4" fmla="*/ 8 w 8"/>
                  <a:gd name="T5" fmla="*/ 1 h 6"/>
                  <a:gd name="T6" fmla="*/ 8 w 8"/>
                  <a:gd name="T7" fmla="*/ 0 h 6"/>
                  <a:gd name="T8" fmla="*/ 8 w 8"/>
                  <a:gd name="T9" fmla="*/ 0 h 6"/>
                  <a:gd name="T10" fmla="*/ 8 w 8"/>
                  <a:gd name="T11" fmla="*/ 0 h 6"/>
                  <a:gd name="T12" fmla="*/ 8 w 8"/>
                  <a:gd name="T13" fmla="*/ 0 h 6"/>
                  <a:gd name="T14" fmla="*/ 8 w 8"/>
                  <a:gd name="T15" fmla="*/ 0 h 6"/>
                  <a:gd name="T16" fmla="*/ 8 w 8"/>
                  <a:gd name="T17" fmla="*/ 0 h 6"/>
                  <a:gd name="T18" fmla="*/ 8 w 8"/>
                  <a:gd name="T19" fmla="*/ 0 h 6"/>
                  <a:gd name="T20" fmla="*/ 7 w 8"/>
                  <a:gd name="T21" fmla="*/ 0 h 6"/>
                  <a:gd name="T22" fmla="*/ 7 w 8"/>
                  <a:gd name="T23" fmla="*/ 0 h 6"/>
                  <a:gd name="T24" fmla="*/ 6 w 8"/>
                  <a:gd name="T25" fmla="*/ 0 h 6"/>
                  <a:gd name="T26" fmla="*/ 5 w 8"/>
                  <a:gd name="T27" fmla="*/ 1 h 6"/>
                  <a:gd name="T28" fmla="*/ 5 w 8"/>
                  <a:gd name="T29" fmla="*/ 2 h 6"/>
                  <a:gd name="T30" fmla="*/ 5 w 8"/>
                  <a:gd name="T31" fmla="*/ 2 h 6"/>
                  <a:gd name="T32" fmla="*/ 4 w 8"/>
                  <a:gd name="T33" fmla="*/ 2 h 6"/>
                  <a:gd name="T34" fmla="*/ 4 w 8"/>
                  <a:gd name="T35" fmla="*/ 2 h 6"/>
                  <a:gd name="T36" fmla="*/ 4 w 8"/>
                  <a:gd name="T37" fmla="*/ 2 h 6"/>
                  <a:gd name="T38" fmla="*/ 4 w 8"/>
                  <a:gd name="T39" fmla="*/ 3 h 6"/>
                  <a:gd name="T40" fmla="*/ 4 w 8"/>
                  <a:gd name="T41" fmla="*/ 3 h 6"/>
                  <a:gd name="T42" fmla="*/ 4 w 8"/>
                  <a:gd name="T43" fmla="*/ 3 h 6"/>
                  <a:gd name="T44" fmla="*/ 4 w 8"/>
                  <a:gd name="T45" fmla="*/ 3 h 6"/>
                  <a:gd name="T46" fmla="*/ 2 w 8"/>
                  <a:gd name="T47" fmla="*/ 4 h 6"/>
                  <a:gd name="T48" fmla="*/ 2 w 8"/>
                  <a:gd name="T49" fmla="*/ 4 h 6"/>
                  <a:gd name="T50" fmla="*/ 2 w 8"/>
                  <a:gd name="T51" fmla="*/ 4 h 6"/>
                  <a:gd name="T52" fmla="*/ 2 w 8"/>
                  <a:gd name="T53" fmla="*/ 4 h 6"/>
                  <a:gd name="T54" fmla="*/ 1 w 8"/>
                  <a:gd name="T55" fmla="*/ 4 h 6"/>
                  <a:gd name="T56" fmla="*/ 1 w 8"/>
                  <a:gd name="T57" fmla="*/ 5 h 6"/>
                  <a:gd name="T58" fmla="*/ 1 w 8"/>
                  <a:gd name="T59" fmla="*/ 5 h 6"/>
                  <a:gd name="T60" fmla="*/ 0 w 8"/>
                  <a:gd name="T61" fmla="*/ 5 h 6"/>
                  <a:gd name="T62" fmla="*/ 0 w 8"/>
                  <a:gd name="T63" fmla="*/ 5 h 6"/>
                  <a:gd name="T64" fmla="*/ 0 w 8"/>
                  <a:gd name="T65" fmla="*/ 5 h 6"/>
                  <a:gd name="T66" fmla="*/ 1 w 8"/>
                  <a:gd name="T67" fmla="*/ 6 h 6"/>
                  <a:gd name="T68" fmla="*/ 1 w 8"/>
                  <a:gd name="T69" fmla="*/ 6 h 6"/>
                  <a:gd name="T70" fmla="*/ 1 w 8"/>
                  <a:gd name="T71" fmla="*/ 6 h 6"/>
                  <a:gd name="T72" fmla="*/ 1 w 8"/>
                  <a:gd name="T73" fmla="*/ 6 h 6"/>
                  <a:gd name="T74" fmla="*/ 2 w 8"/>
                  <a:gd name="T75" fmla="*/ 5 h 6"/>
                  <a:gd name="T76" fmla="*/ 2 w 8"/>
                  <a:gd name="T77" fmla="*/ 5 h 6"/>
                  <a:gd name="T78" fmla="*/ 3 w 8"/>
                  <a:gd name="T79" fmla="*/ 5 h 6"/>
                  <a:gd name="T80" fmla="*/ 3 w 8"/>
                  <a:gd name="T81" fmla="*/ 4 h 6"/>
                  <a:gd name="T82" fmla="*/ 3 w 8"/>
                  <a:gd name="T83" fmla="*/ 4 h 6"/>
                  <a:gd name="T84" fmla="*/ 5 w 8"/>
                  <a:gd name="T85" fmla="*/ 4 h 6"/>
                  <a:gd name="T86" fmla="*/ 5 w 8"/>
                  <a:gd name="T87" fmla="*/ 3 h 6"/>
                  <a:gd name="T88" fmla="*/ 6 w 8"/>
                  <a:gd name="T89" fmla="*/ 3 h 6"/>
                  <a:gd name="T90" fmla="*/ 7 w 8"/>
                  <a:gd name="T91" fmla="*/ 3 h 6"/>
                  <a:gd name="T92" fmla="*/ 7 w 8"/>
                  <a:gd name="T93" fmla="*/ 2 h 6"/>
                  <a:gd name="T94" fmla="*/ 7 w 8"/>
                  <a:gd name="T95" fmla="*/ 2 h 6"/>
                  <a:gd name="T96" fmla="*/ 8 w 8"/>
                  <a:gd name="T97" fmla="*/ 2 h 6"/>
                  <a:gd name="T98" fmla="*/ 8 w 8"/>
                  <a:gd name="T99" fmla="*/ 2 h 6"/>
                  <a:gd name="T100" fmla="*/ 8 w 8"/>
                  <a:gd name="T101" fmla="*/ 2 h 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8"/>
                  <a:gd name="T154" fmla="*/ 0 h 6"/>
                  <a:gd name="T155" fmla="*/ 8 w 8"/>
                  <a:gd name="T156" fmla="*/ 6 h 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8" h="6">
                    <a:moveTo>
                      <a:pt x="8" y="2"/>
                    </a:moveTo>
                    <a:lnTo>
                      <a:pt x="8" y="1"/>
                    </a:lnTo>
                    <a:lnTo>
                      <a:pt x="8" y="0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5" y="1"/>
                    </a:lnTo>
                    <a:lnTo>
                      <a:pt x="5" y="2"/>
                    </a:lnTo>
                    <a:lnTo>
                      <a:pt x="4" y="2"/>
                    </a:lnTo>
                    <a:lnTo>
                      <a:pt x="4" y="3"/>
                    </a:lnTo>
                    <a:lnTo>
                      <a:pt x="2" y="4"/>
                    </a:lnTo>
                    <a:lnTo>
                      <a:pt x="1" y="4"/>
                    </a:lnTo>
                    <a:lnTo>
                      <a:pt x="1" y="5"/>
                    </a:lnTo>
                    <a:lnTo>
                      <a:pt x="0" y="5"/>
                    </a:lnTo>
                    <a:lnTo>
                      <a:pt x="1" y="6"/>
                    </a:lnTo>
                    <a:lnTo>
                      <a:pt x="2" y="5"/>
                    </a:lnTo>
                    <a:lnTo>
                      <a:pt x="3" y="5"/>
                    </a:lnTo>
                    <a:lnTo>
                      <a:pt x="3" y="4"/>
                    </a:lnTo>
                    <a:lnTo>
                      <a:pt x="5" y="4"/>
                    </a:lnTo>
                    <a:lnTo>
                      <a:pt x="5" y="3"/>
                    </a:lnTo>
                    <a:lnTo>
                      <a:pt x="6" y="3"/>
                    </a:lnTo>
                    <a:lnTo>
                      <a:pt x="7" y="3"/>
                    </a:lnTo>
                    <a:lnTo>
                      <a:pt x="7" y="2"/>
                    </a:lnTo>
                    <a:lnTo>
                      <a:pt x="8" y="2"/>
                    </a:lnTo>
                    <a:close/>
                  </a:path>
                </a:pathLst>
              </a:custGeom>
              <a:solidFill>
                <a:srgbClr val="FAF400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62541" name="Freeform 45"/>
              <p:cNvSpPr>
                <a:spLocks/>
              </p:cNvSpPr>
              <p:nvPr/>
            </p:nvSpPr>
            <p:spPr bwMode="auto">
              <a:xfrm>
                <a:off x="909" y="3676"/>
                <a:ext cx="5" cy="5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"/>
                  <a:gd name="T13" fmla="*/ 0 h 1"/>
                  <a:gd name="T14" fmla="*/ 1 w 1"/>
                  <a:gd name="T15" fmla="*/ 1 h 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FC66D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62542" name="Freeform 46"/>
              <p:cNvSpPr>
                <a:spLocks/>
              </p:cNvSpPr>
              <p:nvPr/>
            </p:nvSpPr>
            <p:spPr bwMode="auto">
              <a:xfrm>
                <a:off x="909" y="3676"/>
                <a:ext cx="5" cy="5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0 h 1"/>
                  <a:gd name="T8" fmla="*/ 0 w 1"/>
                  <a:gd name="T9" fmla="*/ 0 h 1"/>
                  <a:gd name="T10" fmla="*/ 0 w 1"/>
                  <a:gd name="T11" fmla="*/ 0 h 1"/>
                  <a:gd name="T12" fmla="*/ 0 w 1"/>
                  <a:gd name="T13" fmla="*/ 0 h 1"/>
                  <a:gd name="T14" fmla="*/ 0 w 1"/>
                  <a:gd name="T15" fmla="*/ 0 h 1"/>
                  <a:gd name="T16" fmla="*/ 0 w 1"/>
                  <a:gd name="T17" fmla="*/ 1 h 1"/>
                  <a:gd name="T18" fmla="*/ 0 w 1"/>
                  <a:gd name="T19" fmla="*/ 1 h 1"/>
                  <a:gd name="T20" fmla="*/ 0 w 1"/>
                  <a:gd name="T21" fmla="*/ 1 h 1"/>
                  <a:gd name="T22" fmla="*/ 0 w 1"/>
                  <a:gd name="T23" fmla="*/ 1 h 1"/>
                  <a:gd name="T24" fmla="*/ 0 w 1"/>
                  <a:gd name="T25" fmla="*/ 1 h 1"/>
                  <a:gd name="T26" fmla="*/ 1 w 1"/>
                  <a:gd name="T27" fmla="*/ 1 h 1"/>
                  <a:gd name="T28" fmla="*/ 1 w 1"/>
                  <a:gd name="T29" fmla="*/ 0 h 1"/>
                  <a:gd name="T30" fmla="*/ 1 w 1"/>
                  <a:gd name="T31" fmla="*/ 0 h 1"/>
                  <a:gd name="T32" fmla="*/ 1 w 1"/>
                  <a:gd name="T33" fmla="*/ 0 h 1"/>
                  <a:gd name="T34" fmla="*/ 1 w 1"/>
                  <a:gd name="T35" fmla="*/ 0 h 1"/>
                  <a:gd name="T36" fmla="*/ 1 w 1"/>
                  <a:gd name="T37" fmla="*/ 0 h 1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"/>
                  <a:gd name="T58" fmla="*/ 0 h 1"/>
                  <a:gd name="T59" fmla="*/ 1 w 1"/>
                  <a:gd name="T60" fmla="*/ 1 h 1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" h="1">
                    <a:moveTo>
                      <a:pt x="1" y="0"/>
                    </a:moveTo>
                    <a:lnTo>
                      <a:pt x="1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1" y="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FC66D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62543" name="Freeform 47"/>
              <p:cNvSpPr>
                <a:spLocks/>
              </p:cNvSpPr>
              <p:nvPr/>
            </p:nvSpPr>
            <p:spPr bwMode="auto">
              <a:xfrm>
                <a:off x="870" y="3682"/>
                <a:ext cx="14" cy="14"/>
              </a:xfrm>
              <a:custGeom>
                <a:avLst/>
                <a:gdLst>
                  <a:gd name="T0" fmla="*/ 2 w 3"/>
                  <a:gd name="T1" fmla="*/ 1 h 3"/>
                  <a:gd name="T2" fmla="*/ 3 w 3"/>
                  <a:gd name="T3" fmla="*/ 1 h 3"/>
                  <a:gd name="T4" fmla="*/ 2 w 3"/>
                  <a:gd name="T5" fmla="*/ 1 h 3"/>
                  <a:gd name="T6" fmla="*/ 3 w 3"/>
                  <a:gd name="T7" fmla="*/ 2 h 3"/>
                  <a:gd name="T8" fmla="*/ 2 w 3"/>
                  <a:gd name="T9" fmla="*/ 2 h 3"/>
                  <a:gd name="T10" fmla="*/ 1 w 3"/>
                  <a:gd name="T11" fmla="*/ 3 h 3"/>
                  <a:gd name="T12" fmla="*/ 0 w 3"/>
                  <a:gd name="T13" fmla="*/ 3 h 3"/>
                  <a:gd name="T14" fmla="*/ 1 w 3"/>
                  <a:gd name="T15" fmla="*/ 1 h 3"/>
                  <a:gd name="T16" fmla="*/ 2 w 3"/>
                  <a:gd name="T17" fmla="*/ 1 h 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"/>
                  <a:gd name="T28" fmla="*/ 0 h 3"/>
                  <a:gd name="T29" fmla="*/ 3 w 3"/>
                  <a:gd name="T30" fmla="*/ 3 h 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" h="3">
                    <a:moveTo>
                      <a:pt x="2" y="1"/>
                    </a:moveTo>
                    <a:cubicBezTo>
                      <a:pt x="2" y="0"/>
                      <a:pt x="3" y="0"/>
                      <a:pt x="3" y="1"/>
                    </a:cubicBezTo>
                    <a:cubicBezTo>
                      <a:pt x="3" y="1"/>
                      <a:pt x="3" y="1"/>
                      <a:pt x="2" y="1"/>
                    </a:cubicBezTo>
                    <a:cubicBezTo>
                      <a:pt x="2" y="2"/>
                      <a:pt x="3" y="2"/>
                      <a:pt x="3" y="2"/>
                    </a:cubicBezTo>
                    <a:cubicBezTo>
                      <a:pt x="3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1" y="3"/>
                    </a:cubicBezTo>
                    <a:cubicBezTo>
                      <a:pt x="1" y="3"/>
                      <a:pt x="0" y="3"/>
                      <a:pt x="0" y="3"/>
                    </a:cubicBezTo>
                    <a:cubicBezTo>
                      <a:pt x="0" y="2"/>
                      <a:pt x="1" y="2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FFC66D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62544" name="Freeform 48"/>
              <p:cNvSpPr>
                <a:spLocks/>
              </p:cNvSpPr>
              <p:nvPr/>
            </p:nvSpPr>
            <p:spPr bwMode="auto">
              <a:xfrm>
                <a:off x="875" y="3684"/>
                <a:ext cx="14" cy="9"/>
              </a:xfrm>
              <a:custGeom>
                <a:avLst/>
                <a:gdLst>
                  <a:gd name="T0" fmla="*/ 2 w 3"/>
                  <a:gd name="T1" fmla="*/ 0 h 2"/>
                  <a:gd name="T2" fmla="*/ 2 w 3"/>
                  <a:gd name="T3" fmla="*/ 0 h 2"/>
                  <a:gd name="T4" fmla="*/ 2 w 3"/>
                  <a:gd name="T5" fmla="*/ 0 h 2"/>
                  <a:gd name="T6" fmla="*/ 2 w 3"/>
                  <a:gd name="T7" fmla="*/ 0 h 2"/>
                  <a:gd name="T8" fmla="*/ 3 w 3"/>
                  <a:gd name="T9" fmla="*/ 0 h 2"/>
                  <a:gd name="T10" fmla="*/ 3 w 3"/>
                  <a:gd name="T11" fmla="*/ 0 h 2"/>
                  <a:gd name="T12" fmla="*/ 3 w 3"/>
                  <a:gd name="T13" fmla="*/ 0 h 2"/>
                  <a:gd name="T14" fmla="*/ 3 w 3"/>
                  <a:gd name="T15" fmla="*/ 0 h 2"/>
                  <a:gd name="T16" fmla="*/ 3 w 3"/>
                  <a:gd name="T17" fmla="*/ 0 h 2"/>
                  <a:gd name="T18" fmla="*/ 3 w 3"/>
                  <a:gd name="T19" fmla="*/ 0 h 2"/>
                  <a:gd name="T20" fmla="*/ 3 w 3"/>
                  <a:gd name="T21" fmla="*/ 0 h 2"/>
                  <a:gd name="T22" fmla="*/ 2 w 3"/>
                  <a:gd name="T23" fmla="*/ 0 h 2"/>
                  <a:gd name="T24" fmla="*/ 2 w 3"/>
                  <a:gd name="T25" fmla="*/ 1 h 2"/>
                  <a:gd name="T26" fmla="*/ 3 w 3"/>
                  <a:gd name="T27" fmla="*/ 1 h 2"/>
                  <a:gd name="T28" fmla="*/ 3 w 3"/>
                  <a:gd name="T29" fmla="*/ 1 h 2"/>
                  <a:gd name="T30" fmla="*/ 3 w 3"/>
                  <a:gd name="T31" fmla="*/ 1 h 2"/>
                  <a:gd name="T32" fmla="*/ 2 w 3"/>
                  <a:gd name="T33" fmla="*/ 1 h 2"/>
                  <a:gd name="T34" fmla="*/ 2 w 3"/>
                  <a:gd name="T35" fmla="*/ 1 h 2"/>
                  <a:gd name="T36" fmla="*/ 2 w 3"/>
                  <a:gd name="T37" fmla="*/ 1 h 2"/>
                  <a:gd name="T38" fmla="*/ 2 w 3"/>
                  <a:gd name="T39" fmla="*/ 1 h 2"/>
                  <a:gd name="T40" fmla="*/ 2 w 3"/>
                  <a:gd name="T41" fmla="*/ 1 h 2"/>
                  <a:gd name="T42" fmla="*/ 1 w 3"/>
                  <a:gd name="T43" fmla="*/ 2 h 2"/>
                  <a:gd name="T44" fmla="*/ 1 w 3"/>
                  <a:gd name="T45" fmla="*/ 2 h 2"/>
                  <a:gd name="T46" fmla="*/ 1 w 3"/>
                  <a:gd name="T47" fmla="*/ 2 h 2"/>
                  <a:gd name="T48" fmla="*/ 0 w 3"/>
                  <a:gd name="T49" fmla="*/ 2 h 2"/>
                  <a:gd name="T50" fmla="*/ 0 w 3"/>
                  <a:gd name="T51" fmla="*/ 2 h 2"/>
                  <a:gd name="T52" fmla="*/ 0 w 3"/>
                  <a:gd name="T53" fmla="*/ 1 h 2"/>
                  <a:gd name="T54" fmla="*/ 1 w 3"/>
                  <a:gd name="T55" fmla="*/ 1 h 2"/>
                  <a:gd name="T56" fmla="*/ 1 w 3"/>
                  <a:gd name="T57" fmla="*/ 1 h 2"/>
                  <a:gd name="T58" fmla="*/ 1 w 3"/>
                  <a:gd name="T59" fmla="*/ 1 h 2"/>
                  <a:gd name="T60" fmla="*/ 1 w 3"/>
                  <a:gd name="T61" fmla="*/ 0 h 2"/>
                  <a:gd name="T62" fmla="*/ 2 w 3"/>
                  <a:gd name="T63" fmla="*/ 0 h 2"/>
                  <a:gd name="T64" fmla="*/ 2 w 3"/>
                  <a:gd name="T65" fmla="*/ 0 h 2"/>
                  <a:gd name="T66" fmla="*/ 2 w 3"/>
                  <a:gd name="T67" fmla="*/ 0 h 2"/>
                  <a:gd name="T68" fmla="*/ 2 w 3"/>
                  <a:gd name="T69" fmla="*/ 0 h 2"/>
                  <a:gd name="T70" fmla="*/ 2 w 3"/>
                  <a:gd name="T71" fmla="*/ 0 h 2"/>
                  <a:gd name="T72" fmla="*/ 2 w 3"/>
                  <a:gd name="T73" fmla="*/ 0 h 2"/>
                  <a:gd name="T74" fmla="*/ 2 w 3"/>
                  <a:gd name="T75" fmla="*/ 0 h 2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3"/>
                  <a:gd name="T115" fmla="*/ 0 h 2"/>
                  <a:gd name="T116" fmla="*/ 3 w 3"/>
                  <a:gd name="T117" fmla="*/ 2 h 2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3" h="2">
                    <a:moveTo>
                      <a:pt x="2" y="0"/>
                    </a:moveTo>
                    <a:lnTo>
                      <a:pt x="2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2" y="1"/>
                    </a:lnTo>
                    <a:lnTo>
                      <a:pt x="3" y="1"/>
                    </a:lnTo>
                    <a:lnTo>
                      <a:pt x="2" y="1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1" y="1"/>
                    </a:lnTo>
                    <a:lnTo>
                      <a:pt x="1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FC66D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62545" name="Freeform 49"/>
              <p:cNvSpPr>
                <a:spLocks/>
              </p:cNvSpPr>
              <p:nvPr/>
            </p:nvSpPr>
            <p:spPr bwMode="auto">
              <a:xfrm>
                <a:off x="833" y="3690"/>
                <a:ext cx="19" cy="10"/>
              </a:xfrm>
              <a:custGeom>
                <a:avLst/>
                <a:gdLst>
                  <a:gd name="T0" fmla="*/ 3 w 4"/>
                  <a:gd name="T1" fmla="*/ 1 h 2"/>
                  <a:gd name="T2" fmla="*/ 3 w 4"/>
                  <a:gd name="T3" fmla="*/ 0 h 2"/>
                  <a:gd name="T4" fmla="*/ 4 w 4"/>
                  <a:gd name="T5" fmla="*/ 0 h 2"/>
                  <a:gd name="T6" fmla="*/ 4 w 4"/>
                  <a:gd name="T7" fmla="*/ 1 h 2"/>
                  <a:gd name="T8" fmla="*/ 1 w 4"/>
                  <a:gd name="T9" fmla="*/ 2 h 2"/>
                  <a:gd name="T10" fmla="*/ 3 w 4"/>
                  <a:gd name="T11" fmla="*/ 1 h 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"/>
                  <a:gd name="T19" fmla="*/ 0 h 2"/>
                  <a:gd name="T20" fmla="*/ 4 w 4"/>
                  <a:gd name="T21" fmla="*/ 2 h 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" h="2">
                    <a:moveTo>
                      <a:pt x="3" y="1"/>
                    </a:moveTo>
                    <a:cubicBezTo>
                      <a:pt x="3" y="1"/>
                      <a:pt x="3" y="0"/>
                      <a:pt x="3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3" y="2"/>
                      <a:pt x="2" y="2"/>
                      <a:pt x="1" y="2"/>
                    </a:cubicBezTo>
                    <a:cubicBezTo>
                      <a:pt x="0" y="1"/>
                      <a:pt x="3" y="2"/>
                      <a:pt x="3" y="1"/>
                    </a:cubicBezTo>
                    <a:close/>
                  </a:path>
                </a:pathLst>
              </a:custGeom>
              <a:solidFill>
                <a:srgbClr val="FFC66D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62546" name="Freeform 50"/>
              <p:cNvSpPr>
                <a:spLocks/>
              </p:cNvSpPr>
              <p:nvPr/>
            </p:nvSpPr>
            <p:spPr bwMode="auto">
              <a:xfrm>
                <a:off x="838" y="3690"/>
                <a:ext cx="14" cy="10"/>
              </a:xfrm>
              <a:custGeom>
                <a:avLst/>
                <a:gdLst>
                  <a:gd name="T0" fmla="*/ 2 w 3"/>
                  <a:gd name="T1" fmla="*/ 1 h 2"/>
                  <a:gd name="T2" fmla="*/ 2 w 3"/>
                  <a:gd name="T3" fmla="*/ 1 h 2"/>
                  <a:gd name="T4" fmla="*/ 2 w 3"/>
                  <a:gd name="T5" fmla="*/ 0 h 2"/>
                  <a:gd name="T6" fmla="*/ 2 w 3"/>
                  <a:gd name="T7" fmla="*/ 0 h 2"/>
                  <a:gd name="T8" fmla="*/ 2 w 3"/>
                  <a:gd name="T9" fmla="*/ 0 h 2"/>
                  <a:gd name="T10" fmla="*/ 2 w 3"/>
                  <a:gd name="T11" fmla="*/ 0 h 2"/>
                  <a:gd name="T12" fmla="*/ 2 w 3"/>
                  <a:gd name="T13" fmla="*/ 0 h 2"/>
                  <a:gd name="T14" fmla="*/ 3 w 3"/>
                  <a:gd name="T15" fmla="*/ 0 h 2"/>
                  <a:gd name="T16" fmla="*/ 3 w 3"/>
                  <a:gd name="T17" fmla="*/ 0 h 2"/>
                  <a:gd name="T18" fmla="*/ 3 w 3"/>
                  <a:gd name="T19" fmla="*/ 0 h 2"/>
                  <a:gd name="T20" fmla="*/ 3 w 3"/>
                  <a:gd name="T21" fmla="*/ 1 h 2"/>
                  <a:gd name="T22" fmla="*/ 3 w 3"/>
                  <a:gd name="T23" fmla="*/ 1 h 2"/>
                  <a:gd name="T24" fmla="*/ 3 w 3"/>
                  <a:gd name="T25" fmla="*/ 1 h 2"/>
                  <a:gd name="T26" fmla="*/ 3 w 3"/>
                  <a:gd name="T27" fmla="*/ 1 h 2"/>
                  <a:gd name="T28" fmla="*/ 2 w 3"/>
                  <a:gd name="T29" fmla="*/ 2 h 2"/>
                  <a:gd name="T30" fmla="*/ 1 w 3"/>
                  <a:gd name="T31" fmla="*/ 2 h 2"/>
                  <a:gd name="T32" fmla="*/ 0 w 3"/>
                  <a:gd name="T33" fmla="*/ 2 h 2"/>
                  <a:gd name="T34" fmla="*/ 0 w 3"/>
                  <a:gd name="T35" fmla="*/ 2 h 2"/>
                  <a:gd name="T36" fmla="*/ 0 w 3"/>
                  <a:gd name="T37" fmla="*/ 2 h 2"/>
                  <a:gd name="T38" fmla="*/ 0 w 3"/>
                  <a:gd name="T39" fmla="*/ 2 h 2"/>
                  <a:gd name="T40" fmla="*/ 0 w 3"/>
                  <a:gd name="T41" fmla="*/ 2 h 2"/>
                  <a:gd name="T42" fmla="*/ 0 w 3"/>
                  <a:gd name="T43" fmla="*/ 2 h 2"/>
                  <a:gd name="T44" fmla="*/ 1 w 3"/>
                  <a:gd name="T45" fmla="*/ 2 h 2"/>
                  <a:gd name="T46" fmla="*/ 2 w 3"/>
                  <a:gd name="T47" fmla="*/ 1 h 2"/>
                  <a:gd name="T48" fmla="*/ 2 w 3"/>
                  <a:gd name="T49" fmla="*/ 1 h 2"/>
                  <a:gd name="T50" fmla="*/ 2 w 3"/>
                  <a:gd name="T51" fmla="*/ 1 h 2"/>
                  <a:gd name="T52" fmla="*/ 2 w 3"/>
                  <a:gd name="T53" fmla="*/ 1 h 2"/>
                  <a:gd name="T54" fmla="*/ 2 w 3"/>
                  <a:gd name="T55" fmla="*/ 1 h 2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3"/>
                  <a:gd name="T85" fmla="*/ 0 h 2"/>
                  <a:gd name="T86" fmla="*/ 3 w 3"/>
                  <a:gd name="T87" fmla="*/ 2 h 2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3" h="2">
                    <a:moveTo>
                      <a:pt x="2" y="1"/>
                    </a:moveTo>
                    <a:lnTo>
                      <a:pt x="2" y="1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3" y="1"/>
                    </a:lnTo>
                    <a:lnTo>
                      <a:pt x="2" y="2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1" y="2"/>
                    </a:lnTo>
                    <a:lnTo>
                      <a:pt x="2" y="1"/>
                    </a:lnTo>
                    <a:close/>
                  </a:path>
                </a:pathLst>
              </a:custGeom>
              <a:solidFill>
                <a:srgbClr val="FAF400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62547" name="Freeform 51"/>
              <p:cNvSpPr>
                <a:spLocks/>
              </p:cNvSpPr>
              <p:nvPr/>
            </p:nvSpPr>
            <p:spPr bwMode="auto">
              <a:xfrm>
                <a:off x="814" y="3691"/>
                <a:ext cx="10" cy="15"/>
              </a:xfrm>
              <a:custGeom>
                <a:avLst/>
                <a:gdLst>
                  <a:gd name="T0" fmla="*/ 1 w 2"/>
                  <a:gd name="T1" fmla="*/ 1 h 3"/>
                  <a:gd name="T2" fmla="*/ 0 w 2"/>
                  <a:gd name="T3" fmla="*/ 0 h 3"/>
                  <a:gd name="T4" fmla="*/ 0 w 2"/>
                  <a:gd name="T5" fmla="*/ 0 h 3"/>
                  <a:gd name="T6" fmla="*/ 1 w 2"/>
                  <a:gd name="T7" fmla="*/ 2 h 3"/>
                  <a:gd name="T8" fmla="*/ 0 w 2"/>
                  <a:gd name="T9" fmla="*/ 2 h 3"/>
                  <a:gd name="T10" fmla="*/ 0 w 2"/>
                  <a:gd name="T11" fmla="*/ 2 h 3"/>
                  <a:gd name="T12" fmla="*/ 0 w 2"/>
                  <a:gd name="T13" fmla="*/ 3 h 3"/>
                  <a:gd name="T14" fmla="*/ 1 w 2"/>
                  <a:gd name="T15" fmla="*/ 3 h 3"/>
                  <a:gd name="T16" fmla="*/ 1 w 2"/>
                  <a:gd name="T17" fmla="*/ 3 h 3"/>
                  <a:gd name="T18" fmla="*/ 2 w 2"/>
                  <a:gd name="T19" fmla="*/ 3 h 3"/>
                  <a:gd name="T20" fmla="*/ 2 w 2"/>
                  <a:gd name="T21" fmla="*/ 1 h 3"/>
                  <a:gd name="T22" fmla="*/ 2 w 2"/>
                  <a:gd name="T23" fmla="*/ 0 h 3"/>
                  <a:gd name="T24" fmla="*/ 1 w 2"/>
                  <a:gd name="T25" fmla="*/ 0 h 3"/>
                  <a:gd name="T26" fmla="*/ 1 w 2"/>
                  <a:gd name="T27" fmla="*/ 1 h 3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2"/>
                  <a:gd name="T43" fmla="*/ 0 h 3"/>
                  <a:gd name="T44" fmla="*/ 2 w 2"/>
                  <a:gd name="T45" fmla="*/ 3 h 3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2" h="3">
                    <a:moveTo>
                      <a:pt x="1" y="1"/>
                    </a:move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2" y="3"/>
                      <a:pt x="2" y="3"/>
                    </a:cubicBezTo>
                    <a:cubicBezTo>
                      <a:pt x="2" y="2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FC66D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62548" name="Freeform 52"/>
              <p:cNvSpPr>
                <a:spLocks/>
              </p:cNvSpPr>
              <p:nvPr/>
            </p:nvSpPr>
            <p:spPr bwMode="auto">
              <a:xfrm>
                <a:off x="814" y="3691"/>
                <a:ext cx="10" cy="15"/>
              </a:xfrm>
              <a:custGeom>
                <a:avLst/>
                <a:gdLst>
                  <a:gd name="T0" fmla="*/ 1 w 2"/>
                  <a:gd name="T1" fmla="*/ 1 h 3"/>
                  <a:gd name="T2" fmla="*/ 1 w 2"/>
                  <a:gd name="T3" fmla="*/ 0 h 3"/>
                  <a:gd name="T4" fmla="*/ 1 w 2"/>
                  <a:gd name="T5" fmla="*/ 0 h 3"/>
                  <a:gd name="T6" fmla="*/ 1 w 2"/>
                  <a:gd name="T7" fmla="*/ 0 h 3"/>
                  <a:gd name="T8" fmla="*/ 0 w 2"/>
                  <a:gd name="T9" fmla="*/ 0 h 3"/>
                  <a:gd name="T10" fmla="*/ 0 w 2"/>
                  <a:gd name="T11" fmla="*/ 0 h 3"/>
                  <a:gd name="T12" fmla="*/ 0 w 2"/>
                  <a:gd name="T13" fmla="*/ 1 h 3"/>
                  <a:gd name="T14" fmla="*/ 1 w 2"/>
                  <a:gd name="T15" fmla="*/ 1 h 3"/>
                  <a:gd name="T16" fmla="*/ 1 w 2"/>
                  <a:gd name="T17" fmla="*/ 1 h 3"/>
                  <a:gd name="T18" fmla="*/ 1 w 2"/>
                  <a:gd name="T19" fmla="*/ 2 h 3"/>
                  <a:gd name="T20" fmla="*/ 0 w 2"/>
                  <a:gd name="T21" fmla="*/ 2 h 3"/>
                  <a:gd name="T22" fmla="*/ 0 w 2"/>
                  <a:gd name="T23" fmla="*/ 2 h 3"/>
                  <a:gd name="T24" fmla="*/ 0 w 2"/>
                  <a:gd name="T25" fmla="*/ 2 h 3"/>
                  <a:gd name="T26" fmla="*/ 0 w 2"/>
                  <a:gd name="T27" fmla="*/ 2 h 3"/>
                  <a:gd name="T28" fmla="*/ 0 w 2"/>
                  <a:gd name="T29" fmla="*/ 2 h 3"/>
                  <a:gd name="T30" fmla="*/ 0 w 2"/>
                  <a:gd name="T31" fmla="*/ 2 h 3"/>
                  <a:gd name="T32" fmla="*/ 0 w 2"/>
                  <a:gd name="T33" fmla="*/ 3 h 3"/>
                  <a:gd name="T34" fmla="*/ 1 w 2"/>
                  <a:gd name="T35" fmla="*/ 3 h 3"/>
                  <a:gd name="T36" fmla="*/ 1 w 2"/>
                  <a:gd name="T37" fmla="*/ 3 h 3"/>
                  <a:gd name="T38" fmla="*/ 1 w 2"/>
                  <a:gd name="T39" fmla="*/ 3 h 3"/>
                  <a:gd name="T40" fmla="*/ 1 w 2"/>
                  <a:gd name="T41" fmla="*/ 3 h 3"/>
                  <a:gd name="T42" fmla="*/ 1 w 2"/>
                  <a:gd name="T43" fmla="*/ 3 h 3"/>
                  <a:gd name="T44" fmla="*/ 2 w 2"/>
                  <a:gd name="T45" fmla="*/ 3 h 3"/>
                  <a:gd name="T46" fmla="*/ 2 w 2"/>
                  <a:gd name="T47" fmla="*/ 2 h 3"/>
                  <a:gd name="T48" fmla="*/ 2 w 2"/>
                  <a:gd name="T49" fmla="*/ 1 h 3"/>
                  <a:gd name="T50" fmla="*/ 2 w 2"/>
                  <a:gd name="T51" fmla="*/ 1 h 3"/>
                  <a:gd name="T52" fmla="*/ 2 w 2"/>
                  <a:gd name="T53" fmla="*/ 1 h 3"/>
                  <a:gd name="T54" fmla="*/ 2 w 2"/>
                  <a:gd name="T55" fmla="*/ 0 h 3"/>
                  <a:gd name="T56" fmla="*/ 2 w 2"/>
                  <a:gd name="T57" fmla="*/ 0 h 3"/>
                  <a:gd name="T58" fmla="*/ 2 w 2"/>
                  <a:gd name="T59" fmla="*/ 0 h 3"/>
                  <a:gd name="T60" fmla="*/ 1 w 2"/>
                  <a:gd name="T61" fmla="*/ 0 h 3"/>
                  <a:gd name="T62" fmla="*/ 1 w 2"/>
                  <a:gd name="T63" fmla="*/ 0 h 3"/>
                  <a:gd name="T64" fmla="*/ 1 w 2"/>
                  <a:gd name="T65" fmla="*/ 1 h 3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"/>
                  <a:gd name="T100" fmla="*/ 0 h 3"/>
                  <a:gd name="T101" fmla="*/ 2 w 2"/>
                  <a:gd name="T102" fmla="*/ 3 h 3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" h="3">
                    <a:moveTo>
                      <a:pt x="1" y="1"/>
                    </a:moveTo>
                    <a:lnTo>
                      <a:pt x="1" y="1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1" y="1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3"/>
                    </a:lnTo>
                    <a:lnTo>
                      <a:pt x="2" y="3"/>
                    </a:lnTo>
                    <a:lnTo>
                      <a:pt x="2" y="2"/>
                    </a:lnTo>
                    <a:lnTo>
                      <a:pt x="2" y="1"/>
                    </a:lnTo>
                    <a:lnTo>
                      <a:pt x="2" y="0"/>
                    </a:lnTo>
                    <a:lnTo>
                      <a:pt x="1" y="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FC66D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62549" name="Freeform 53"/>
              <p:cNvSpPr>
                <a:spLocks/>
              </p:cNvSpPr>
              <p:nvPr/>
            </p:nvSpPr>
            <p:spPr bwMode="auto">
              <a:xfrm>
                <a:off x="795" y="3693"/>
                <a:ext cx="15" cy="15"/>
              </a:xfrm>
              <a:custGeom>
                <a:avLst/>
                <a:gdLst>
                  <a:gd name="T0" fmla="*/ 3 w 3"/>
                  <a:gd name="T1" fmla="*/ 3 h 3"/>
                  <a:gd name="T2" fmla="*/ 3 w 3"/>
                  <a:gd name="T3" fmla="*/ 3 h 3"/>
                  <a:gd name="T4" fmla="*/ 3 w 3"/>
                  <a:gd name="T5" fmla="*/ 3 h 3"/>
                  <a:gd name="T6" fmla="*/ 3 w 3"/>
                  <a:gd name="T7" fmla="*/ 3 h 3"/>
                  <a:gd name="T8" fmla="*/ 3 w 3"/>
                  <a:gd name="T9" fmla="*/ 3 h 3"/>
                  <a:gd name="T10" fmla="*/ 3 w 3"/>
                  <a:gd name="T11" fmla="*/ 3 h 3"/>
                  <a:gd name="T12" fmla="*/ 2 w 3"/>
                  <a:gd name="T13" fmla="*/ 2 h 3"/>
                  <a:gd name="T14" fmla="*/ 1 w 3"/>
                  <a:gd name="T15" fmla="*/ 1 h 3"/>
                  <a:gd name="T16" fmla="*/ 1 w 3"/>
                  <a:gd name="T17" fmla="*/ 1 h 3"/>
                  <a:gd name="T18" fmla="*/ 1 w 3"/>
                  <a:gd name="T19" fmla="*/ 1 h 3"/>
                  <a:gd name="T20" fmla="*/ 1 w 3"/>
                  <a:gd name="T21" fmla="*/ 1 h 3"/>
                  <a:gd name="T22" fmla="*/ 1 w 3"/>
                  <a:gd name="T23" fmla="*/ 1 h 3"/>
                  <a:gd name="T24" fmla="*/ 1 w 3"/>
                  <a:gd name="T25" fmla="*/ 0 h 3"/>
                  <a:gd name="T26" fmla="*/ 0 w 3"/>
                  <a:gd name="T27" fmla="*/ 0 h 3"/>
                  <a:gd name="T28" fmla="*/ 0 w 3"/>
                  <a:gd name="T29" fmla="*/ 0 h 3"/>
                  <a:gd name="T30" fmla="*/ 0 w 3"/>
                  <a:gd name="T31" fmla="*/ 0 h 3"/>
                  <a:gd name="T32" fmla="*/ 0 w 3"/>
                  <a:gd name="T33" fmla="*/ 0 h 3"/>
                  <a:gd name="T34" fmla="*/ 0 w 3"/>
                  <a:gd name="T35" fmla="*/ 0 h 3"/>
                  <a:gd name="T36" fmla="*/ 0 w 3"/>
                  <a:gd name="T37" fmla="*/ 0 h 3"/>
                  <a:gd name="T38" fmla="*/ 0 w 3"/>
                  <a:gd name="T39" fmla="*/ 0 h 3"/>
                  <a:gd name="T40" fmla="*/ 0 w 3"/>
                  <a:gd name="T41" fmla="*/ 1 h 3"/>
                  <a:gd name="T42" fmla="*/ 0 w 3"/>
                  <a:gd name="T43" fmla="*/ 1 h 3"/>
                  <a:gd name="T44" fmla="*/ 0 w 3"/>
                  <a:gd name="T45" fmla="*/ 1 h 3"/>
                  <a:gd name="T46" fmla="*/ 0 w 3"/>
                  <a:gd name="T47" fmla="*/ 1 h 3"/>
                  <a:gd name="T48" fmla="*/ 1 w 3"/>
                  <a:gd name="T49" fmla="*/ 1 h 3"/>
                  <a:gd name="T50" fmla="*/ 1 w 3"/>
                  <a:gd name="T51" fmla="*/ 2 h 3"/>
                  <a:gd name="T52" fmla="*/ 1 w 3"/>
                  <a:gd name="T53" fmla="*/ 2 h 3"/>
                  <a:gd name="T54" fmla="*/ 2 w 3"/>
                  <a:gd name="T55" fmla="*/ 3 h 3"/>
                  <a:gd name="T56" fmla="*/ 2 w 3"/>
                  <a:gd name="T57" fmla="*/ 3 h 3"/>
                  <a:gd name="T58" fmla="*/ 3 w 3"/>
                  <a:gd name="T59" fmla="*/ 3 h 3"/>
                  <a:gd name="T60" fmla="*/ 3 w 3"/>
                  <a:gd name="T61" fmla="*/ 3 h 3"/>
                  <a:gd name="T62" fmla="*/ 3 w 3"/>
                  <a:gd name="T63" fmla="*/ 3 h 3"/>
                  <a:gd name="T64" fmla="*/ 3 w 3"/>
                  <a:gd name="T65" fmla="*/ 3 h 3"/>
                  <a:gd name="T66" fmla="*/ 3 w 3"/>
                  <a:gd name="T67" fmla="*/ 3 h 3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3"/>
                  <a:gd name="T103" fmla="*/ 0 h 3"/>
                  <a:gd name="T104" fmla="*/ 3 w 3"/>
                  <a:gd name="T105" fmla="*/ 3 h 3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3" h="3">
                    <a:moveTo>
                      <a:pt x="3" y="3"/>
                    </a:moveTo>
                    <a:lnTo>
                      <a:pt x="3" y="3"/>
                    </a:lnTo>
                    <a:lnTo>
                      <a:pt x="2" y="2"/>
                    </a:lnTo>
                    <a:lnTo>
                      <a:pt x="1" y="1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1" y="1"/>
                    </a:lnTo>
                    <a:lnTo>
                      <a:pt x="1" y="2"/>
                    </a:lnTo>
                    <a:lnTo>
                      <a:pt x="2" y="3"/>
                    </a:lnTo>
                    <a:lnTo>
                      <a:pt x="3" y="3"/>
                    </a:lnTo>
                    <a:close/>
                  </a:path>
                </a:pathLst>
              </a:custGeom>
              <a:solidFill>
                <a:srgbClr val="FFC66D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62550" name="Freeform 54"/>
              <p:cNvSpPr>
                <a:spLocks/>
              </p:cNvSpPr>
              <p:nvPr/>
            </p:nvSpPr>
            <p:spPr bwMode="auto">
              <a:xfrm>
                <a:off x="768" y="3683"/>
                <a:ext cx="19" cy="10"/>
              </a:xfrm>
              <a:custGeom>
                <a:avLst/>
                <a:gdLst>
                  <a:gd name="T0" fmla="*/ 0 w 4"/>
                  <a:gd name="T1" fmla="*/ 1 h 2"/>
                  <a:gd name="T2" fmla="*/ 0 w 4"/>
                  <a:gd name="T3" fmla="*/ 1 h 2"/>
                  <a:gd name="T4" fmla="*/ 1 w 4"/>
                  <a:gd name="T5" fmla="*/ 0 h 2"/>
                  <a:gd name="T6" fmla="*/ 1 w 4"/>
                  <a:gd name="T7" fmla="*/ 0 h 2"/>
                  <a:gd name="T8" fmla="*/ 2 w 4"/>
                  <a:gd name="T9" fmla="*/ 0 h 2"/>
                  <a:gd name="T10" fmla="*/ 3 w 4"/>
                  <a:gd name="T11" fmla="*/ 0 h 2"/>
                  <a:gd name="T12" fmla="*/ 3 w 4"/>
                  <a:gd name="T13" fmla="*/ 0 h 2"/>
                  <a:gd name="T14" fmla="*/ 3 w 4"/>
                  <a:gd name="T15" fmla="*/ 0 h 2"/>
                  <a:gd name="T16" fmla="*/ 3 w 4"/>
                  <a:gd name="T17" fmla="*/ 1 h 2"/>
                  <a:gd name="T18" fmla="*/ 4 w 4"/>
                  <a:gd name="T19" fmla="*/ 1 h 2"/>
                  <a:gd name="T20" fmla="*/ 4 w 4"/>
                  <a:gd name="T21" fmla="*/ 1 h 2"/>
                  <a:gd name="T22" fmla="*/ 4 w 4"/>
                  <a:gd name="T23" fmla="*/ 1 h 2"/>
                  <a:gd name="T24" fmla="*/ 4 w 4"/>
                  <a:gd name="T25" fmla="*/ 1 h 2"/>
                  <a:gd name="T26" fmla="*/ 4 w 4"/>
                  <a:gd name="T27" fmla="*/ 1 h 2"/>
                  <a:gd name="T28" fmla="*/ 4 w 4"/>
                  <a:gd name="T29" fmla="*/ 1 h 2"/>
                  <a:gd name="T30" fmla="*/ 4 w 4"/>
                  <a:gd name="T31" fmla="*/ 1 h 2"/>
                  <a:gd name="T32" fmla="*/ 4 w 4"/>
                  <a:gd name="T33" fmla="*/ 2 h 2"/>
                  <a:gd name="T34" fmla="*/ 4 w 4"/>
                  <a:gd name="T35" fmla="*/ 2 h 2"/>
                  <a:gd name="T36" fmla="*/ 4 w 4"/>
                  <a:gd name="T37" fmla="*/ 2 h 2"/>
                  <a:gd name="T38" fmla="*/ 4 w 4"/>
                  <a:gd name="T39" fmla="*/ 2 h 2"/>
                  <a:gd name="T40" fmla="*/ 3 w 4"/>
                  <a:gd name="T41" fmla="*/ 1 h 2"/>
                  <a:gd name="T42" fmla="*/ 3 w 4"/>
                  <a:gd name="T43" fmla="*/ 1 h 2"/>
                  <a:gd name="T44" fmla="*/ 3 w 4"/>
                  <a:gd name="T45" fmla="*/ 2 h 2"/>
                  <a:gd name="T46" fmla="*/ 3 w 4"/>
                  <a:gd name="T47" fmla="*/ 2 h 2"/>
                  <a:gd name="T48" fmla="*/ 3 w 4"/>
                  <a:gd name="T49" fmla="*/ 2 h 2"/>
                  <a:gd name="T50" fmla="*/ 2 w 4"/>
                  <a:gd name="T51" fmla="*/ 2 h 2"/>
                  <a:gd name="T52" fmla="*/ 2 w 4"/>
                  <a:gd name="T53" fmla="*/ 2 h 2"/>
                  <a:gd name="T54" fmla="*/ 2 w 4"/>
                  <a:gd name="T55" fmla="*/ 2 h 2"/>
                  <a:gd name="T56" fmla="*/ 2 w 4"/>
                  <a:gd name="T57" fmla="*/ 2 h 2"/>
                  <a:gd name="T58" fmla="*/ 2 w 4"/>
                  <a:gd name="T59" fmla="*/ 2 h 2"/>
                  <a:gd name="T60" fmla="*/ 2 w 4"/>
                  <a:gd name="T61" fmla="*/ 2 h 2"/>
                  <a:gd name="T62" fmla="*/ 2 w 4"/>
                  <a:gd name="T63" fmla="*/ 2 h 2"/>
                  <a:gd name="T64" fmla="*/ 1 w 4"/>
                  <a:gd name="T65" fmla="*/ 2 h 2"/>
                  <a:gd name="T66" fmla="*/ 1 w 4"/>
                  <a:gd name="T67" fmla="*/ 2 h 2"/>
                  <a:gd name="T68" fmla="*/ 1 w 4"/>
                  <a:gd name="T69" fmla="*/ 1 h 2"/>
                  <a:gd name="T70" fmla="*/ 1 w 4"/>
                  <a:gd name="T71" fmla="*/ 1 h 2"/>
                  <a:gd name="T72" fmla="*/ 1 w 4"/>
                  <a:gd name="T73" fmla="*/ 1 h 2"/>
                  <a:gd name="T74" fmla="*/ 1 w 4"/>
                  <a:gd name="T75" fmla="*/ 1 h 2"/>
                  <a:gd name="T76" fmla="*/ 1 w 4"/>
                  <a:gd name="T77" fmla="*/ 1 h 2"/>
                  <a:gd name="T78" fmla="*/ 1 w 4"/>
                  <a:gd name="T79" fmla="*/ 1 h 2"/>
                  <a:gd name="T80" fmla="*/ 1 w 4"/>
                  <a:gd name="T81" fmla="*/ 1 h 2"/>
                  <a:gd name="T82" fmla="*/ 1 w 4"/>
                  <a:gd name="T83" fmla="*/ 1 h 2"/>
                  <a:gd name="T84" fmla="*/ 1 w 4"/>
                  <a:gd name="T85" fmla="*/ 1 h 2"/>
                  <a:gd name="T86" fmla="*/ 1 w 4"/>
                  <a:gd name="T87" fmla="*/ 1 h 2"/>
                  <a:gd name="T88" fmla="*/ 1 w 4"/>
                  <a:gd name="T89" fmla="*/ 1 h 2"/>
                  <a:gd name="T90" fmla="*/ 1 w 4"/>
                  <a:gd name="T91" fmla="*/ 1 h 2"/>
                  <a:gd name="T92" fmla="*/ 1 w 4"/>
                  <a:gd name="T93" fmla="*/ 1 h 2"/>
                  <a:gd name="T94" fmla="*/ 0 w 4"/>
                  <a:gd name="T95" fmla="*/ 1 h 2"/>
                  <a:gd name="T96" fmla="*/ 0 w 4"/>
                  <a:gd name="T97" fmla="*/ 1 h 2"/>
                  <a:gd name="T98" fmla="*/ 0 w 4"/>
                  <a:gd name="T99" fmla="*/ 1 h 2"/>
                  <a:gd name="T100" fmla="*/ 0 w 4"/>
                  <a:gd name="T101" fmla="*/ 1 h 2"/>
                  <a:gd name="T102" fmla="*/ 0 w 4"/>
                  <a:gd name="T103" fmla="*/ 1 h 2"/>
                  <a:gd name="T104" fmla="*/ 0 w 4"/>
                  <a:gd name="T105" fmla="*/ 1 h 2"/>
                  <a:gd name="T106" fmla="*/ 0 w 4"/>
                  <a:gd name="T107" fmla="*/ 1 h 2"/>
                  <a:gd name="T108" fmla="*/ 0 w 4"/>
                  <a:gd name="T109" fmla="*/ 1 h 2"/>
                  <a:gd name="T110" fmla="*/ 0 w 4"/>
                  <a:gd name="T111" fmla="*/ 1 h 2"/>
                  <a:gd name="T112" fmla="*/ 0 w 4"/>
                  <a:gd name="T113" fmla="*/ 1 h 2"/>
                  <a:gd name="T114" fmla="*/ 0 w 4"/>
                  <a:gd name="T115" fmla="*/ 1 h 2"/>
                  <a:gd name="T116" fmla="*/ 0 w 4"/>
                  <a:gd name="T117" fmla="*/ 1 h 2"/>
                  <a:gd name="T118" fmla="*/ 0 w 4"/>
                  <a:gd name="T119" fmla="*/ 1 h 2"/>
                  <a:gd name="T120" fmla="*/ 0 w 4"/>
                  <a:gd name="T121" fmla="*/ 1 h 2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4"/>
                  <a:gd name="T184" fmla="*/ 0 h 2"/>
                  <a:gd name="T185" fmla="*/ 4 w 4"/>
                  <a:gd name="T186" fmla="*/ 2 h 2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4" h="2">
                    <a:moveTo>
                      <a:pt x="0" y="1"/>
                    </a:moveTo>
                    <a:lnTo>
                      <a:pt x="0" y="1"/>
                    </a:lnTo>
                    <a:lnTo>
                      <a:pt x="1" y="0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3" y="1"/>
                    </a:lnTo>
                    <a:lnTo>
                      <a:pt x="4" y="1"/>
                    </a:lnTo>
                    <a:lnTo>
                      <a:pt x="4" y="2"/>
                    </a:lnTo>
                    <a:lnTo>
                      <a:pt x="3" y="1"/>
                    </a:lnTo>
                    <a:lnTo>
                      <a:pt x="3" y="2"/>
                    </a:lnTo>
                    <a:lnTo>
                      <a:pt x="2" y="2"/>
                    </a:lnTo>
                    <a:lnTo>
                      <a:pt x="1" y="2"/>
                    </a:lnTo>
                    <a:lnTo>
                      <a:pt x="1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AF400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" name="Group 55"/>
            <p:cNvGrpSpPr>
              <a:grpSpLocks/>
            </p:cNvGrpSpPr>
            <p:nvPr/>
          </p:nvGrpSpPr>
          <p:grpSpPr bwMode="auto">
            <a:xfrm>
              <a:off x="5824538" y="2197100"/>
              <a:ext cx="830262" cy="742950"/>
              <a:chOff x="3562" y="1636"/>
              <a:chExt cx="497" cy="468"/>
            </a:xfrm>
          </p:grpSpPr>
          <p:sp>
            <p:nvSpPr>
              <p:cNvPr id="62534" name="Freeform 56"/>
              <p:cNvSpPr>
                <a:spLocks/>
              </p:cNvSpPr>
              <p:nvPr/>
            </p:nvSpPr>
            <p:spPr bwMode="auto">
              <a:xfrm>
                <a:off x="3806" y="1758"/>
                <a:ext cx="253" cy="346"/>
              </a:xfrm>
              <a:custGeom>
                <a:avLst/>
                <a:gdLst>
                  <a:gd name="T0" fmla="*/ 26 w 52"/>
                  <a:gd name="T1" fmla="*/ 68 h 71"/>
                  <a:gd name="T2" fmla="*/ 43 w 52"/>
                  <a:gd name="T3" fmla="*/ 67 h 71"/>
                  <a:gd name="T4" fmla="*/ 45 w 52"/>
                  <a:gd name="T5" fmla="*/ 62 h 71"/>
                  <a:gd name="T6" fmla="*/ 45 w 52"/>
                  <a:gd name="T7" fmla="*/ 58 h 71"/>
                  <a:gd name="T8" fmla="*/ 48 w 52"/>
                  <a:gd name="T9" fmla="*/ 55 h 71"/>
                  <a:gd name="T10" fmla="*/ 49 w 52"/>
                  <a:gd name="T11" fmla="*/ 52 h 71"/>
                  <a:gd name="T12" fmla="*/ 50 w 52"/>
                  <a:gd name="T13" fmla="*/ 50 h 71"/>
                  <a:gd name="T14" fmla="*/ 51 w 52"/>
                  <a:gd name="T15" fmla="*/ 51 h 71"/>
                  <a:gd name="T16" fmla="*/ 52 w 52"/>
                  <a:gd name="T17" fmla="*/ 50 h 71"/>
                  <a:gd name="T18" fmla="*/ 52 w 52"/>
                  <a:gd name="T19" fmla="*/ 46 h 71"/>
                  <a:gd name="T20" fmla="*/ 51 w 52"/>
                  <a:gd name="T21" fmla="*/ 42 h 71"/>
                  <a:gd name="T22" fmla="*/ 47 w 52"/>
                  <a:gd name="T23" fmla="*/ 28 h 71"/>
                  <a:gd name="T24" fmla="*/ 42 w 52"/>
                  <a:gd name="T25" fmla="*/ 28 h 71"/>
                  <a:gd name="T26" fmla="*/ 36 w 52"/>
                  <a:gd name="T27" fmla="*/ 36 h 71"/>
                  <a:gd name="T28" fmla="*/ 35 w 52"/>
                  <a:gd name="T29" fmla="*/ 35 h 71"/>
                  <a:gd name="T30" fmla="*/ 33 w 52"/>
                  <a:gd name="T31" fmla="*/ 34 h 71"/>
                  <a:gd name="T32" fmla="*/ 33 w 52"/>
                  <a:gd name="T33" fmla="*/ 30 h 71"/>
                  <a:gd name="T34" fmla="*/ 36 w 52"/>
                  <a:gd name="T35" fmla="*/ 28 h 71"/>
                  <a:gd name="T36" fmla="*/ 36 w 52"/>
                  <a:gd name="T37" fmla="*/ 26 h 71"/>
                  <a:gd name="T38" fmla="*/ 38 w 52"/>
                  <a:gd name="T39" fmla="*/ 24 h 71"/>
                  <a:gd name="T40" fmla="*/ 38 w 52"/>
                  <a:gd name="T41" fmla="*/ 17 h 71"/>
                  <a:gd name="T42" fmla="*/ 37 w 52"/>
                  <a:gd name="T43" fmla="*/ 14 h 71"/>
                  <a:gd name="T44" fmla="*/ 35 w 52"/>
                  <a:gd name="T45" fmla="*/ 12 h 71"/>
                  <a:gd name="T46" fmla="*/ 37 w 52"/>
                  <a:gd name="T47" fmla="*/ 10 h 71"/>
                  <a:gd name="T48" fmla="*/ 36 w 52"/>
                  <a:gd name="T49" fmla="*/ 7 h 71"/>
                  <a:gd name="T50" fmla="*/ 30 w 52"/>
                  <a:gd name="T51" fmla="*/ 4 h 71"/>
                  <a:gd name="T52" fmla="*/ 26 w 52"/>
                  <a:gd name="T53" fmla="*/ 2 h 71"/>
                  <a:gd name="T54" fmla="*/ 21 w 52"/>
                  <a:gd name="T55" fmla="*/ 1 h 71"/>
                  <a:gd name="T56" fmla="*/ 18 w 52"/>
                  <a:gd name="T57" fmla="*/ 1 h 71"/>
                  <a:gd name="T58" fmla="*/ 15 w 52"/>
                  <a:gd name="T59" fmla="*/ 3 h 71"/>
                  <a:gd name="T60" fmla="*/ 15 w 52"/>
                  <a:gd name="T61" fmla="*/ 6 h 71"/>
                  <a:gd name="T62" fmla="*/ 16 w 52"/>
                  <a:gd name="T63" fmla="*/ 7 h 71"/>
                  <a:gd name="T64" fmla="*/ 15 w 52"/>
                  <a:gd name="T65" fmla="*/ 8 h 71"/>
                  <a:gd name="T66" fmla="*/ 13 w 52"/>
                  <a:gd name="T67" fmla="*/ 10 h 71"/>
                  <a:gd name="T68" fmla="*/ 12 w 52"/>
                  <a:gd name="T69" fmla="*/ 13 h 71"/>
                  <a:gd name="T70" fmla="*/ 12 w 52"/>
                  <a:gd name="T71" fmla="*/ 17 h 71"/>
                  <a:gd name="T72" fmla="*/ 10 w 52"/>
                  <a:gd name="T73" fmla="*/ 16 h 71"/>
                  <a:gd name="T74" fmla="*/ 10 w 52"/>
                  <a:gd name="T75" fmla="*/ 13 h 71"/>
                  <a:gd name="T76" fmla="*/ 10 w 52"/>
                  <a:gd name="T77" fmla="*/ 11 h 71"/>
                  <a:gd name="T78" fmla="*/ 8 w 52"/>
                  <a:gd name="T79" fmla="*/ 13 h 71"/>
                  <a:gd name="T80" fmla="*/ 8 w 52"/>
                  <a:gd name="T81" fmla="*/ 16 h 71"/>
                  <a:gd name="T82" fmla="*/ 5 w 52"/>
                  <a:gd name="T83" fmla="*/ 17 h 71"/>
                  <a:gd name="T84" fmla="*/ 4 w 52"/>
                  <a:gd name="T85" fmla="*/ 19 h 71"/>
                  <a:gd name="T86" fmla="*/ 3 w 52"/>
                  <a:gd name="T87" fmla="*/ 23 h 71"/>
                  <a:gd name="T88" fmla="*/ 2 w 52"/>
                  <a:gd name="T89" fmla="*/ 28 h 71"/>
                  <a:gd name="T90" fmla="*/ 1 w 52"/>
                  <a:gd name="T91" fmla="*/ 32 h 71"/>
                  <a:gd name="T92" fmla="*/ 2 w 52"/>
                  <a:gd name="T93" fmla="*/ 37 h 71"/>
                  <a:gd name="T94" fmla="*/ 2 w 52"/>
                  <a:gd name="T95" fmla="*/ 41 h 71"/>
                  <a:gd name="T96" fmla="*/ 6 w 52"/>
                  <a:gd name="T97" fmla="*/ 50 h 71"/>
                  <a:gd name="T98" fmla="*/ 7 w 52"/>
                  <a:gd name="T99" fmla="*/ 55 h 71"/>
                  <a:gd name="T100" fmla="*/ 7 w 52"/>
                  <a:gd name="T101" fmla="*/ 56 h 71"/>
                  <a:gd name="T102" fmla="*/ 6 w 52"/>
                  <a:gd name="T103" fmla="*/ 62 h 71"/>
                  <a:gd name="T104" fmla="*/ 2 w 52"/>
                  <a:gd name="T105" fmla="*/ 69 h 71"/>
                  <a:gd name="T106" fmla="*/ 0 w 52"/>
                  <a:gd name="T107" fmla="*/ 71 h 71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52"/>
                  <a:gd name="T163" fmla="*/ 0 h 71"/>
                  <a:gd name="T164" fmla="*/ 52 w 52"/>
                  <a:gd name="T165" fmla="*/ 71 h 71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52" h="71">
                    <a:moveTo>
                      <a:pt x="0" y="71"/>
                    </a:moveTo>
                    <a:lnTo>
                      <a:pt x="26" y="68"/>
                    </a:lnTo>
                    <a:lnTo>
                      <a:pt x="26" y="69"/>
                    </a:lnTo>
                    <a:lnTo>
                      <a:pt x="43" y="67"/>
                    </a:lnTo>
                    <a:lnTo>
                      <a:pt x="43" y="66"/>
                    </a:lnTo>
                    <a:lnTo>
                      <a:pt x="45" y="62"/>
                    </a:lnTo>
                    <a:lnTo>
                      <a:pt x="45" y="61"/>
                    </a:lnTo>
                    <a:lnTo>
                      <a:pt x="45" y="58"/>
                    </a:lnTo>
                    <a:lnTo>
                      <a:pt x="46" y="56"/>
                    </a:lnTo>
                    <a:lnTo>
                      <a:pt x="48" y="55"/>
                    </a:lnTo>
                    <a:lnTo>
                      <a:pt x="48" y="52"/>
                    </a:lnTo>
                    <a:lnTo>
                      <a:pt x="49" y="52"/>
                    </a:lnTo>
                    <a:lnTo>
                      <a:pt x="49" y="51"/>
                    </a:lnTo>
                    <a:lnTo>
                      <a:pt x="50" y="50"/>
                    </a:lnTo>
                    <a:lnTo>
                      <a:pt x="50" y="51"/>
                    </a:lnTo>
                    <a:lnTo>
                      <a:pt x="51" y="51"/>
                    </a:lnTo>
                    <a:lnTo>
                      <a:pt x="52" y="50"/>
                    </a:lnTo>
                    <a:lnTo>
                      <a:pt x="52" y="49"/>
                    </a:lnTo>
                    <a:lnTo>
                      <a:pt x="52" y="46"/>
                    </a:lnTo>
                    <a:lnTo>
                      <a:pt x="52" y="43"/>
                    </a:lnTo>
                    <a:lnTo>
                      <a:pt x="51" y="42"/>
                    </a:lnTo>
                    <a:lnTo>
                      <a:pt x="51" y="37"/>
                    </a:lnTo>
                    <a:lnTo>
                      <a:pt x="47" y="28"/>
                    </a:lnTo>
                    <a:lnTo>
                      <a:pt x="43" y="27"/>
                    </a:lnTo>
                    <a:lnTo>
                      <a:pt x="42" y="28"/>
                    </a:lnTo>
                    <a:lnTo>
                      <a:pt x="40" y="29"/>
                    </a:lnTo>
                    <a:lnTo>
                      <a:pt x="36" y="36"/>
                    </a:lnTo>
                    <a:lnTo>
                      <a:pt x="35" y="36"/>
                    </a:lnTo>
                    <a:lnTo>
                      <a:pt x="35" y="35"/>
                    </a:lnTo>
                    <a:lnTo>
                      <a:pt x="33" y="35"/>
                    </a:lnTo>
                    <a:lnTo>
                      <a:pt x="33" y="34"/>
                    </a:lnTo>
                    <a:lnTo>
                      <a:pt x="32" y="33"/>
                    </a:lnTo>
                    <a:lnTo>
                      <a:pt x="33" y="30"/>
                    </a:lnTo>
                    <a:lnTo>
                      <a:pt x="33" y="29"/>
                    </a:lnTo>
                    <a:lnTo>
                      <a:pt x="36" y="28"/>
                    </a:lnTo>
                    <a:lnTo>
                      <a:pt x="36" y="26"/>
                    </a:lnTo>
                    <a:lnTo>
                      <a:pt x="37" y="24"/>
                    </a:lnTo>
                    <a:lnTo>
                      <a:pt x="38" y="24"/>
                    </a:lnTo>
                    <a:lnTo>
                      <a:pt x="38" y="22"/>
                    </a:lnTo>
                    <a:lnTo>
                      <a:pt x="38" y="17"/>
                    </a:lnTo>
                    <a:lnTo>
                      <a:pt x="38" y="15"/>
                    </a:lnTo>
                    <a:lnTo>
                      <a:pt x="37" y="14"/>
                    </a:lnTo>
                    <a:lnTo>
                      <a:pt x="36" y="12"/>
                    </a:lnTo>
                    <a:lnTo>
                      <a:pt x="35" y="12"/>
                    </a:lnTo>
                    <a:lnTo>
                      <a:pt x="36" y="11"/>
                    </a:lnTo>
                    <a:lnTo>
                      <a:pt x="37" y="10"/>
                    </a:lnTo>
                    <a:lnTo>
                      <a:pt x="36" y="7"/>
                    </a:lnTo>
                    <a:lnTo>
                      <a:pt x="34" y="6"/>
                    </a:lnTo>
                    <a:lnTo>
                      <a:pt x="30" y="4"/>
                    </a:lnTo>
                    <a:lnTo>
                      <a:pt x="27" y="3"/>
                    </a:lnTo>
                    <a:lnTo>
                      <a:pt x="26" y="2"/>
                    </a:lnTo>
                    <a:lnTo>
                      <a:pt x="23" y="2"/>
                    </a:lnTo>
                    <a:lnTo>
                      <a:pt x="21" y="1"/>
                    </a:lnTo>
                    <a:lnTo>
                      <a:pt x="19" y="0"/>
                    </a:lnTo>
                    <a:lnTo>
                      <a:pt x="18" y="1"/>
                    </a:lnTo>
                    <a:lnTo>
                      <a:pt x="17" y="1"/>
                    </a:lnTo>
                    <a:lnTo>
                      <a:pt x="15" y="3"/>
                    </a:lnTo>
                    <a:lnTo>
                      <a:pt x="15" y="5"/>
                    </a:lnTo>
                    <a:lnTo>
                      <a:pt x="15" y="6"/>
                    </a:lnTo>
                    <a:lnTo>
                      <a:pt x="16" y="6"/>
                    </a:lnTo>
                    <a:lnTo>
                      <a:pt x="16" y="7"/>
                    </a:lnTo>
                    <a:lnTo>
                      <a:pt x="15" y="8"/>
                    </a:lnTo>
                    <a:lnTo>
                      <a:pt x="14" y="8"/>
                    </a:lnTo>
                    <a:lnTo>
                      <a:pt x="13" y="10"/>
                    </a:lnTo>
                    <a:lnTo>
                      <a:pt x="12" y="11"/>
                    </a:lnTo>
                    <a:lnTo>
                      <a:pt x="12" y="13"/>
                    </a:lnTo>
                    <a:lnTo>
                      <a:pt x="13" y="15"/>
                    </a:lnTo>
                    <a:lnTo>
                      <a:pt x="12" y="17"/>
                    </a:lnTo>
                    <a:lnTo>
                      <a:pt x="10" y="18"/>
                    </a:lnTo>
                    <a:lnTo>
                      <a:pt x="10" y="16"/>
                    </a:lnTo>
                    <a:lnTo>
                      <a:pt x="10" y="14"/>
                    </a:lnTo>
                    <a:lnTo>
                      <a:pt x="10" y="13"/>
                    </a:lnTo>
                    <a:lnTo>
                      <a:pt x="10" y="12"/>
                    </a:lnTo>
                    <a:lnTo>
                      <a:pt x="10" y="11"/>
                    </a:lnTo>
                    <a:lnTo>
                      <a:pt x="9" y="12"/>
                    </a:lnTo>
                    <a:lnTo>
                      <a:pt x="8" y="13"/>
                    </a:lnTo>
                    <a:lnTo>
                      <a:pt x="8" y="15"/>
                    </a:lnTo>
                    <a:lnTo>
                      <a:pt x="8" y="16"/>
                    </a:lnTo>
                    <a:lnTo>
                      <a:pt x="7" y="16"/>
                    </a:lnTo>
                    <a:lnTo>
                      <a:pt x="5" y="17"/>
                    </a:lnTo>
                    <a:lnTo>
                      <a:pt x="5" y="18"/>
                    </a:lnTo>
                    <a:lnTo>
                      <a:pt x="4" y="19"/>
                    </a:lnTo>
                    <a:lnTo>
                      <a:pt x="3" y="21"/>
                    </a:lnTo>
                    <a:lnTo>
                      <a:pt x="3" y="23"/>
                    </a:lnTo>
                    <a:lnTo>
                      <a:pt x="3" y="26"/>
                    </a:lnTo>
                    <a:lnTo>
                      <a:pt x="2" y="28"/>
                    </a:lnTo>
                    <a:lnTo>
                      <a:pt x="1" y="31"/>
                    </a:lnTo>
                    <a:lnTo>
                      <a:pt x="1" y="32"/>
                    </a:lnTo>
                    <a:lnTo>
                      <a:pt x="1" y="33"/>
                    </a:lnTo>
                    <a:lnTo>
                      <a:pt x="2" y="37"/>
                    </a:lnTo>
                    <a:lnTo>
                      <a:pt x="1" y="39"/>
                    </a:lnTo>
                    <a:lnTo>
                      <a:pt x="2" y="41"/>
                    </a:lnTo>
                    <a:lnTo>
                      <a:pt x="5" y="46"/>
                    </a:lnTo>
                    <a:lnTo>
                      <a:pt x="6" y="50"/>
                    </a:lnTo>
                    <a:lnTo>
                      <a:pt x="6" y="54"/>
                    </a:lnTo>
                    <a:lnTo>
                      <a:pt x="7" y="55"/>
                    </a:lnTo>
                    <a:lnTo>
                      <a:pt x="7" y="56"/>
                    </a:lnTo>
                    <a:lnTo>
                      <a:pt x="6" y="59"/>
                    </a:lnTo>
                    <a:lnTo>
                      <a:pt x="6" y="62"/>
                    </a:lnTo>
                    <a:lnTo>
                      <a:pt x="5" y="64"/>
                    </a:lnTo>
                    <a:lnTo>
                      <a:pt x="2" y="69"/>
                    </a:lnTo>
                    <a:lnTo>
                      <a:pt x="1" y="71"/>
                    </a:lnTo>
                    <a:lnTo>
                      <a:pt x="0" y="71"/>
                    </a:lnTo>
                    <a:close/>
                  </a:path>
                </a:pathLst>
              </a:custGeom>
              <a:solidFill>
                <a:srgbClr val="F45C2C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62535" name="Freeform 57"/>
              <p:cNvSpPr>
                <a:spLocks/>
              </p:cNvSpPr>
              <p:nvPr/>
            </p:nvSpPr>
            <p:spPr bwMode="auto">
              <a:xfrm>
                <a:off x="3562" y="1636"/>
                <a:ext cx="405" cy="200"/>
              </a:xfrm>
              <a:custGeom>
                <a:avLst/>
                <a:gdLst>
                  <a:gd name="T0" fmla="*/ 4 w 83"/>
                  <a:gd name="T1" fmla="*/ 16 h 41"/>
                  <a:gd name="T2" fmla="*/ 8 w 83"/>
                  <a:gd name="T3" fmla="*/ 13 h 41"/>
                  <a:gd name="T4" fmla="*/ 20 w 83"/>
                  <a:gd name="T5" fmla="*/ 6 h 41"/>
                  <a:gd name="T6" fmla="*/ 26 w 83"/>
                  <a:gd name="T7" fmla="*/ 1 h 41"/>
                  <a:gd name="T8" fmla="*/ 31 w 83"/>
                  <a:gd name="T9" fmla="*/ 1 h 41"/>
                  <a:gd name="T10" fmla="*/ 28 w 83"/>
                  <a:gd name="T11" fmla="*/ 4 h 41"/>
                  <a:gd name="T12" fmla="*/ 23 w 83"/>
                  <a:gd name="T13" fmla="*/ 9 h 41"/>
                  <a:gd name="T14" fmla="*/ 23 w 83"/>
                  <a:gd name="T15" fmla="*/ 12 h 41"/>
                  <a:gd name="T16" fmla="*/ 28 w 83"/>
                  <a:gd name="T17" fmla="*/ 10 h 41"/>
                  <a:gd name="T18" fmla="*/ 39 w 83"/>
                  <a:gd name="T19" fmla="*/ 15 h 41"/>
                  <a:gd name="T20" fmla="*/ 43 w 83"/>
                  <a:gd name="T21" fmla="*/ 16 h 41"/>
                  <a:gd name="T22" fmla="*/ 44 w 83"/>
                  <a:gd name="T23" fmla="*/ 17 h 41"/>
                  <a:gd name="T24" fmla="*/ 49 w 83"/>
                  <a:gd name="T25" fmla="*/ 13 h 41"/>
                  <a:gd name="T26" fmla="*/ 64 w 83"/>
                  <a:gd name="T27" fmla="*/ 8 h 41"/>
                  <a:gd name="T28" fmla="*/ 63 w 83"/>
                  <a:gd name="T29" fmla="*/ 11 h 41"/>
                  <a:gd name="T30" fmla="*/ 66 w 83"/>
                  <a:gd name="T31" fmla="*/ 14 h 41"/>
                  <a:gd name="T32" fmla="*/ 72 w 83"/>
                  <a:gd name="T33" fmla="*/ 13 h 41"/>
                  <a:gd name="T34" fmla="*/ 76 w 83"/>
                  <a:gd name="T35" fmla="*/ 18 h 41"/>
                  <a:gd name="T36" fmla="*/ 82 w 83"/>
                  <a:gd name="T37" fmla="*/ 19 h 41"/>
                  <a:gd name="T38" fmla="*/ 82 w 83"/>
                  <a:gd name="T39" fmla="*/ 21 h 41"/>
                  <a:gd name="T40" fmla="*/ 79 w 83"/>
                  <a:gd name="T41" fmla="*/ 21 h 41"/>
                  <a:gd name="T42" fmla="*/ 75 w 83"/>
                  <a:gd name="T43" fmla="*/ 21 h 41"/>
                  <a:gd name="T44" fmla="*/ 69 w 83"/>
                  <a:gd name="T45" fmla="*/ 21 h 41"/>
                  <a:gd name="T46" fmla="*/ 69 w 83"/>
                  <a:gd name="T47" fmla="*/ 24 h 41"/>
                  <a:gd name="T48" fmla="*/ 62 w 83"/>
                  <a:gd name="T49" fmla="*/ 21 h 41"/>
                  <a:gd name="T50" fmla="*/ 57 w 83"/>
                  <a:gd name="T51" fmla="*/ 23 h 41"/>
                  <a:gd name="T52" fmla="*/ 55 w 83"/>
                  <a:gd name="T53" fmla="*/ 25 h 41"/>
                  <a:gd name="T54" fmla="*/ 50 w 83"/>
                  <a:gd name="T55" fmla="*/ 25 h 41"/>
                  <a:gd name="T56" fmla="*/ 46 w 83"/>
                  <a:gd name="T57" fmla="*/ 30 h 41"/>
                  <a:gd name="T58" fmla="*/ 47 w 83"/>
                  <a:gd name="T59" fmla="*/ 28 h 41"/>
                  <a:gd name="T60" fmla="*/ 44 w 83"/>
                  <a:gd name="T61" fmla="*/ 28 h 41"/>
                  <a:gd name="T62" fmla="*/ 42 w 83"/>
                  <a:gd name="T63" fmla="*/ 27 h 41"/>
                  <a:gd name="T64" fmla="*/ 40 w 83"/>
                  <a:gd name="T65" fmla="*/ 32 h 41"/>
                  <a:gd name="T66" fmla="*/ 36 w 83"/>
                  <a:gd name="T67" fmla="*/ 38 h 41"/>
                  <a:gd name="T68" fmla="*/ 34 w 83"/>
                  <a:gd name="T69" fmla="*/ 39 h 41"/>
                  <a:gd name="T70" fmla="*/ 35 w 83"/>
                  <a:gd name="T71" fmla="*/ 36 h 41"/>
                  <a:gd name="T72" fmla="*/ 32 w 83"/>
                  <a:gd name="T73" fmla="*/ 36 h 41"/>
                  <a:gd name="T74" fmla="*/ 30 w 83"/>
                  <a:gd name="T75" fmla="*/ 29 h 41"/>
                  <a:gd name="T76" fmla="*/ 29 w 83"/>
                  <a:gd name="T77" fmla="*/ 28 h 41"/>
                  <a:gd name="T78" fmla="*/ 23 w 83"/>
                  <a:gd name="T79" fmla="*/ 26 h 41"/>
                  <a:gd name="T80" fmla="*/ 22 w 83"/>
                  <a:gd name="T81" fmla="*/ 26 h 41"/>
                  <a:gd name="T82" fmla="*/ 16 w 83"/>
                  <a:gd name="T83" fmla="*/ 24 h 41"/>
                  <a:gd name="T84" fmla="*/ 4 w 83"/>
                  <a:gd name="T85" fmla="*/ 19 h 41"/>
                  <a:gd name="T86" fmla="*/ 0 w 83"/>
                  <a:gd name="T87" fmla="*/ 17 h 41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83"/>
                  <a:gd name="T133" fmla="*/ 0 h 41"/>
                  <a:gd name="T134" fmla="*/ 83 w 83"/>
                  <a:gd name="T135" fmla="*/ 41 h 41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83" h="41">
                    <a:moveTo>
                      <a:pt x="0" y="17"/>
                    </a:moveTo>
                    <a:lnTo>
                      <a:pt x="3" y="17"/>
                    </a:lnTo>
                    <a:lnTo>
                      <a:pt x="4" y="16"/>
                    </a:lnTo>
                    <a:lnTo>
                      <a:pt x="7" y="14"/>
                    </a:lnTo>
                    <a:lnTo>
                      <a:pt x="7" y="13"/>
                    </a:lnTo>
                    <a:lnTo>
                      <a:pt x="8" y="13"/>
                    </a:lnTo>
                    <a:lnTo>
                      <a:pt x="13" y="11"/>
                    </a:lnTo>
                    <a:lnTo>
                      <a:pt x="16" y="10"/>
                    </a:lnTo>
                    <a:lnTo>
                      <a:pt x="20" y="6"/>
                    </a:lnTo>
                    <a:lnTo>
                      <a:pt x="21" y="5"/>
                    </a:lnTo>
                    <a:lnTo>
                      <a:pt x="24" y="2"/>
                    </a:lnTo>
                    <a:lnTo>
                      <a:pt x="26" y="1"/>
                    </a:lnTo>
                    <a:lnTo>
                      <a:pt x="30" y="0"/>
                    </a:lnTo>
                    <a:lnTo>
                      <a:pt x="31" y="1"/>
                    </a:lnTo>
                    <a:lnTo>
                      <a:pt x="29" y="2"/>
                    </a:lnTo>
                    <a:lnTo>
                      <a:pt x="28" y="2"/>
                    </a:lnTo>
                    <a:lnTo>
                      <a:pt x="28" y="4"/>
                    </a:lnTo>
                    <a:lnTo>
                      <a:pt x="25" y="7"/>
                    </a:lnTo>
                    <a:lnTo>
                      <a:pt x="24" y="8"/>
                    </a:lnTo>
                    <a:lnTo>
                      <a:pt x="23" y="9"/>
                    </a:lnTo>
                    <a:lnTo>
                      <a:pt x="23" y="11"/>
                    </a:lnTo>
                    <a:lnTo>
                      <a:pt x="23" y="13"/>
                    </a:lnTo>
                    <a:lnTo>
                      <a:pt x="23" y="12"/>
                    </a:lnTo>
                    <a:lnTo>
                      <a:pt x="26" y="10"/>
                    </a:lnTo>
                    <a:lnTo>
                      <a:pt x="27" y="10"/>
                    </a:lnTo>
                    <a:lnTo>
                      <a:pt x="28" y="10"/>
                    </a:lnTo>
                    <a:lnTo>
                      <a:pt x="33" y="12"/>
                    </a:lnTo>
                    <a:lnTo>
                      <a:pt x="36" y="16"/>
                    </a:lnTo>
                    <a:lnTo>
                      <a:pt x="39" y="15"/>
                    </a:lnTo>
                    <a:lnTo>
                      <a:pt x="41" y="16"/>
                    </a:lnTo>
                    <a:lnTo>
                      <a:pt x="42" y="16"/>
                    </a:lnTo>
                    <a:lnTo>
                      <a:pt x="43" y="16"/>
                    </a:lnTo>
                    <a:lnTo>
                      <a:pt x="44" y="17"/>
                    </a:lnTo>
                    <a:lnTo>
                      <a:pt x="45" y="17"/>
                    </a:lnTo>
                    <a:lnTo>
                      <a:pt x="46" y="15"/>
                    </a:lnTo>
                    <a:lnTo>
                      <a:pt x="49" y="13"/>
                    </a:lnTo>
                    <a:lnTo>
                      <a:pt x="59" y="10"/>
                    </a:lnTo>
                    <a:lnTo>
                      <a:pt x="62" y="9"/>
                    </a:lnTo>
                    <a:lnTo>
                      <a:pt x="64" y="8"/>
                    </a:lnTo>
                    <a:lnTo>
                      <a:pt x="64" y="9"/>
                    </a:lnTo>
                    <a:lnTo>
                      <a:pt x="63" y="10"/>
                    </a:lnTo>
                    <a:lnTo>
                      <a:pt x="63" y="11"/>
                    </a:lnTo>
                    <a:lnTo>
                      <a:pt x="65" y="14"/>
                    </a:lnTo>
                    <a:lnTo>
                      <a:pt x="66" y="14"/>
                    </a:lnTo>
                    <a:lnTo>
                      <a:pt x="68" y="14"/>
                    </a:lnTo>
                    <a:lnTo>
                      <a:pt x="69" y="14"/>
                    </a:lnTo>
                    <a:lnTo>
                      <a:pt x="72" y="13"/>
                    </a:lnTo>
                    <a:lnTo>
                      <a:pt x="73" y="14"/>
                    </a:lnTo>
                    <a:lnTo>
                      <a:pt x="75" y="17"/>
                    </a:lnTo>
                    <a:lnTo>
                      <a:pt x="76" y="18"/>
                    </a:lnTo>
                    <a:lnTo>
                      <a:pt x="79" y="19"/>
                    </a:lnTo>
                    <a:lnTo>
                      <a:pt x="81" y="18"/>
                    </a:lnTo>
                    <a:lnTo>
                      <a:pt x="82" y="19"/>
                    </a:lnTo>
                    <a:lnTo>
                      <a:pt x="83" y="19"/>
                    </a:lnTo>
                    <a:lnTo>
                      <a:pt x="83" y="20"/>
                    </a:lnTo>
                    <a:lnTo>
                      <a:pt x="82" y="21"/>
                    </a:lnTo>
                    <a:lnTo>
                      <a:pt x="80" y="21"/>
                    </a:lnTo>
                    <a:lnTo>
                      <a:pt x="79" y="21"/>
                    </a:lnTo>
                    <a:lnTo>
                      <a:pt x="78" y="21"/>
                    </a:lnTo>
                    <a:lnTo>
                      <a:pt x="76" y="21"/>
                    </a:lnTo>
                    <a:lnTo>
                      <a:pt x="75" y="21"/>
                    </a:lnTo>
                    <a:lnTo>
                      <a:pt x="74" y="21"/>
                    </a:lnTo>
                    <a:lnTo>
                      <a:pt x="71" y="22"/>
                    </a:lnTo>
                    <a:lnTo>
                      <a:pt x="69" y="21"/>
                    </a:lnTo>
                    <a:lnTo>
                      <a:pt x="69" y="22"/>
                    </a:lnTo>
                    <a:lnTo>
                      <a:pt x="69" y="23"/>
                    </a:lnTo>
                    <a:lnTo>
                      <a:pt x="69" y="24"/>
                    </a:lnTo>
                    <a:lnTo>
                      <a:pt x="68" y="23"/>
                    </a:lnTo>
                    <a:lnTo>
                      <a:pt x="66" y="22"/>
                    </a:lnTo>
                    <a:lnTo>
                      <a:pt x="62" y="21"/>
                    </a:lnTo>
                    <a:lnTo>
                      <a:pt x="61" y="22"/>
                    </a:lnTo>
                    <a:lnTo>
                      <a:pt x="60" y="21"/>
                    </a:lnTo>
                    <a:lnTo>
                      <a:pt x="57" y="23"/>
                    </a:lnTo>
                    <a:lnTo>
                      <a:pt x="56" y="23"/>
                    </a:lnTo>
                    <a:lnTo>
                      <a:pt x="55" y="24"/>
                    </a:lnTo>
                    <a:lnTo>
                      <a:pt x="55" y="25"/>
                    </a:lnTo>
                    <a:lnTo>
                      <a:pt x="54" y="25"/>
                    </a:lnTo>
                    <a:lnTo>
                      <a:pt x="52" y="24"/>
                    </a:lnTo>
                    <a:lnTo>
                      <a:pt x="50" y="25"/>
                    </a:lnTo>
                    <a:lnTo>
                      <a:pt x="50" y="26"/>
                    </a:lnTo>
                    <a:lnTo>
                      <a:pt x="50" y="27"/>
                    </a:lnTo>
                    <a:lnTo>
                      <a:pt x="46" y="30"/>
                    </a:lnTo>
                    <a:lnTo>
                      <a:pt x="45" y="30"/>
                    </a:lnTo>
                    <a:lnTo>
                      <a:pt x="47" y="28"/>
                    </a:lnTo>
                    <a:lnTo>
                      <a:pt x="47" y="27"/>
                    </a:lnTo>
                    <a:lnTo>
                      <a:pt x="45" y="27"/>
                    </a:lnTo>
                    <a:lnTo>
                      <a:pt x="44" y="28"/>
                    </a:lnTo>
                    <a:lnTo>
                      <a:pt x="43" y="29"/>
                    </a:lnTo>
                    <a:lnTo>
                      <a:pt x="42" y="28"/>
                    </a:lnTo>
                    <a:lnTo>
                      <a:pt x="42" y="27"/>
                    </a:lnTo>
                    <a:lnTo>
                      <a:pt x="41" y="27"/>
                    </a:lnTo>
                    <a:lnTo>
                      <a:pt x="41" y="29"/>
                    </a:lnTo>
                    <a:lnTo>
                      <a:pt x="40" y="32"/>
                    </a:lnTo>
                    <a:lnTo>
                      <a:pt x="39" y="34"/>
                    </a:lnTo>
                    <a:lnTo>
                      <a:pt x="38" y="36"/>
                    </a:lnTo>
                    <a:lnTo>
                      <a:pt x="36" y="38"/>
                    </a:lnTo>
                    <a:lnTo>
                      <a:pt x="36" y="40"/>
                    </a:lnTo>
                    <a:lnTo>
                      <a:pt x="36" y="41"/>
                    </a:lnTo>
                    <a:lnTo>
                      <a:pt x="34" y="39"/>
                    </a:lnTo>
                    <a:lnTo>
                      <a:pt x="34" y="38"/>
                    </a:lnTo>
                    <a:lnTo>
                      <a:pt x="34" y="37"/>
                    </a:lnTo>
                    <a:lnTo>
                      <a:pt x="35" y="36"/>
                    </a:lnTo>
                    <a:lnTo>
                      <a:pt x="34" y="36"/>
                    </a:lnTo>
                    <a:lnTo>
                      <a:pt x="32" y="36"/>
                    </a:lnTo>
                    <a:lnTo>
                      <a:pt x="33" y="32"/>
                    </a:lnTo>
                    <a:lnTo>
                      <a:pt x="32" y="30"/>
                    </a:lnTo>
                    <a:lnTo>
                      <a:pt x="30" y="29"/>
                    </a:lnTo>
                    <a:lnTo>
                      <a:pt x="28" y="29"/>
                    </a:lnTo>
                    <a:lnTo>
                      <a:pt x="28" y="28"/>
                    </a:lnTo>
                    <a:lnTo>
                      <a:pt x="29" y="28"/>
                    </a:lnTo>
                    <a:lnTo>
                      <a:pt x="28" y="27"/>
                    </a:lnTo>
                    <a:lnTo>
                      <a:pt x="26" y="26"/>
                    </a:lnTo>
                    <a:lnTo>
                      <a:pt x="23" y="26"/>
                    </a:lnTo>
                    <a:lnTo>
                      <a:pt x="22" y="26"/>
                    </a:lnTo>
                    <a:lnTo>
                      <a:pt x="20" y="26"/>
                    </a:lnTo>
                    <a:lnTo>
                      <a:pt x="18" y="24"/>
                    </a:lnTo>
                    <a:lnTo>
                      <a:pt x="16" y="24"/>
                    </a:lnTo>
                    <a:lnTo>
                      <a:pt x="5" y="22"/>
                    </a:lnTo>
                    <a:lnTo>
                      <a:pt x="4" y="21"/>
                    </a:lnTo>
                    <a:lnTo>
                      <a:pt x="4" y="19"/>
                    </a:lnTo>
                    <a:lnTo>
                      <a:pt x="3" y="19"/>
                    </a:lnTo>
                    <a:lnTo>
                      <a:pt x="1" y="18"/>
                    </a:lnTo>
                    <a:lnTo>
                      <a:pt x="0" y="17"/>
                    </a:lnTo>
                    <a:close/>
                  </a:path>
                </a:pathLst>
              </a:custGeom>
              <a:solidFill>
                <a:srgbClr val="F45C2C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62504" name="Freeform 58"/>
            <p:cNvSpPr>
              <a:spLocks/>
            </p:cNvSpPr>
            <p:nvPr/>
          </p:nvSpPr>
          <p:spPr bwMode="auto">
            <a:xfrm>
              <a:off x="6159500" y="2917825"/>
              <a:ext cx="327025" cy="557213"/>
            </a:xfrm>
            <a:custGeom>
              <a:avLst/>
              <a:gdLst>
                <a:gd name="T0" fmla="*/ 1 w 40"/>
                <a:gd name="T1" fmla="*/ 5 h 72"/>
                <a:gd name="T2" fmla="*/ 4 w 40"/>
                <a:gd name="T3" fmla="*/ 45 h 72"/>
                <a:gd name="T4" fmla="*/ 4 w 40"/>
                <a:gd name="T5" fmla="*/ 46 h 72"/>
                <a:gd name="T6" fmla="*/ 4 w 40"/>
                <a:gd name="T7" fmla="*/ 47 h 72"/>
                <a:gd name="T8" fmla="*/ 4 w 40"/>
                <a:gd name="T9" fmla="*/ 49 h 72"/>
                <a:gd name="T10" fmla="*/ 5 w 40"/>
                <a:gd name="T11" fmla="*/ 52 h 72"/>
                <a:gd name="T12" fmla="*/ 6 w 40"/>
                <a:gd name="T13" fmla="*/ 56 h 72"/>
                <a:gd name="T14" fmla="*/ 4 w 40"/>
                <a:gd name="T15" fmla="*/ 59 h 72"/>
                <a:gd name="T16" fmla="*/ 4 w 40"/>
                <a:gd name="T17" fmla="*/ 60 h 72"/>
                <a:gd name="T18" fmla="*/ 2 w 40"/>
                <a:gd name="T19" fmla="*/ 63 h 72"/>
                <a:gd name="T20" fmla="*/ 0 w 40"/>
                <a:gd name="T21" fmla="*/ 65 h 72"/>
                <a:gd name="T22" fmla="*/ 0 w 40"/>
                <a:gd name="T23" fmla="*/ 68 h 72"/>
                <a:gd name="T24" fmla="*/ 0 w 40"/>
                <a:gd name="T25" fmla="*/ 71 h 72"/>
                <a:gd name="T26" fmla="*/ 0 w 40"/>
                <a:gd name="T27" fmla="*/ 71 h 72"/>
                <a:gd name="T28" fmla="*/ 0 w 40"/>
                <a:gd name="T29" fmla="*/ 72 h 72"/>
                <a:gd name="T30" fmla="*/ 0 w 40"/>
                <a:gd name="T31" fmla="*/ 72 h 72"/>
                <a:gd name="T32" fmla="*/ 1 w 40"/>
                <a:gd name="T33" fmla="*/ 72 h 72"/>
                <a:gd name="T34" fmla="*/ 2 w 40"/>
                <a:gd name="T35" fmla="*/ 72 h 72"/>
                <a:gd name="T36" fmla="*/ 2 w 40"/>
                <a:gd name="T37" fmla="*/ 71 h 72"/>
                <a:gd name="T38" fmla="*/ 2 w 40"/>
                <a:gd name="T39" fmla="*/ 70 h 72"/>
                <a:gd name="T40" fmla="*/ 5 w 40"/>
                <a:gd name="T41" fmla="*/ 70 h 72"/>
                <a:gd name="T42" fmla="*/ 8 w 40"/>
                <a:gd name="T43" fmla="*/ 69 h 72"/>
                <a:gd name="T44" fmla="*/ 12 w 40"/>
                <a:gd name="T45" fmla="*/ 71 h 72"/>
                <a:gd name="T46" fmla="*/ 12 w 40"/>
                <a:gd name="T47" fmla="*/ 71 h 72"/>
                <a:gd name="T48" fmla="*/ 13 w 40"/>
                <a:gd name="T49" fmla="*/ 71 h 72"/>
                <a:gd name="T50" fmla="*/ 14 w 40"/>
                <a:gd name="T51" fmla="*/ 68 h 72"/>
                <a:gd name="T52" fmla="*/ 16 w 40"/>
                <a:gd name="T53" fmla="*/ 68 h 72"/>
                <a:gd name="T54" fmla="*/ 17 w 40"/>
                <a:gd name="T55" fmla="*/ 69 h 72"/>
                <a:gd name="T56" fmla="*/ 18 w 40"/>
                <a:gd name="T57" fmla="*/ 70 h 72"/>
                <a:gd name="T58" fmla="*/ 19 w 40"/>
                <a:gd name="T59" fmla="*/ 69 h 72"/>
                <a:gd name="T60" fmla="*/ 20 w 40"/>
                <a:gd name="T61" fmla="*/ 65 h 72"/>
                <a:gd name="T62" fmla="*/ 21 w 40"/>
                <a:gd name="T63" fmla="*/ 64 h 72"/>
                <a:gd name="T64" fmla="*/ 22 w 40"/>
                <a:gd name="T65" fmla="*/ 64 h 72"/>
                <a:gd name="T66" fmla="*/ 24 w 40"/>
                <a:gd name="T67" fmla="*/ 66 h 72"/>
                <a:gd name="T68" fmla="*/ 27 w 40"/>
                <a:gd name="T69" fmla="*/ 66 h 72"/>
                <a:gd name="T70" fmla="*/ 28 w 40"/>
                <a:gd name="T71" fmla="*/ 63 h 72"/>
                <a:gd name="T72" fmla="*/ 33 w 40"/>
                <a:gd name="T73" fmla="*/ 56 h 72"/>
                <a:gd name="T74" fmla="*/ 33 w 40"/>
                <a:gd name="T75" fmla="*/ 53 h 72"/>
                <a:gd name="T76" fmla="*/ 34 w 40"/>
                <a:gd name="T77" fmla="*/ 53 h 72"/>
                <a:gd name="T78" fmla="*/ 37 w 40"/>
                <a:gd name="T79" fmla="*/ 53 h 72"/>
                <a:gd name="T80" fmla="*/ 38 w 40"/>
                <a:gd name="T81" fmla="*/ 52 h 72"/>
                <a:gd name="T82" fmla="*/ 40 w 40"/>
                <a:gd name="T83" fmla="*/ 51 h 72"/>
                <a:gd name="T84" fmla="*/ 40 w 40"/>
                <a:gd name="T85" fmla="*/ 50 h 72"/>
                <a:gd name="T86" fmla="*/ 40 w 40"/>
                <a:gd name="T87" fmla="*/ 47 h 72"/>
                <a:gd name="T88" fmla="*/ 40 w 40"/>
                <a:gd name="T89" fmla="*/ 47 h 72"/>
                <a:gd name="T90" fmla="*/ 40 w 40"/>
                <a:gd name="T91" fmla="*/ 45 h 72"/>
                <a:gd name="T92" fmla="*/ 35 w 40"/>
                <a:gd name="T93" fmla="*/ 1 h 72"/>
                <a:gd name="T94" fmla="*/ 35 w 40"/>
                <a:gd name="T95" fmla="*/ 0 h 72"/>
                <a:gd name="T96" fmla="*/ 9 w 40"/>
                <a:gd name="T97" fmla="*/ 3 h 72"/>
                <a:gd name="T98" fmla="*/ 8 w 40"/>
                <a:gd name="T99" fmla="*/ 4 h 72"/>
                <a:gd name="T100" fmla="*/ 6 w 40"/>
                <a:gd name="T101" fmla="*/ 5 h 72"/>
                <a:gd name="T102" fmla="*/ 5 w 40"/>
                <a:gd name="T103" fmla="*/ 6 h 72"/>
                <a:gd name="T104" fmla="*/ 3 w 40"/>
                <a:gd name="T105" fmla="*/ 6 h 72"/>
                <a:gd name="T106" fmla="*/ 1 w 40"/>
                <a:gd name="T107" fmla="*/ 5 h 72"/>
                <a:gd name="T108" fmla="*/ 1 w 40"/>
                <a:gd name="T109" fmla="*/ 5 h 7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40"/>
                <a:gd name="T166" fmla="*/ 0 h 72"/>
                <a:gd name="T167" fmla="*/ 40 w 40"/>
                <a:gd name="T168" fmla="*/ 72 h 72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40" h="72">
                  <a:moveTo>
                    <a:pt x="1" y="5"/>
                  </a:moveTo>
                  <a:lnTo>
                    <a:pt x="4" y="45"/>
                  </a:lnTo>
                  <a:lnTo>
                    <a:pt x="4" y="46"/>
                  </a:lnTo>
                  <a:lnTo>
                    <a:pt x="4" y="47"/>
                  </a:lnTo>
                  <a:lnTo>
                    <a:pt x="4" y="49"/>
                  </a:lnTo>
                  <a:lnTo>
                    <a:pt x="5" y="52"/>
                  </a:lnTo>
                  <a:lnTo>
                    <a:pt x="6" y="56"/>
                  </a:lnTo>
                  <a:lnTo>
                    <a:pt x="4" y="59"/>
                  </a:lnTo>
                  <a:lnTo>
                    <a:pt x="4" y="60"/>
                  </a:lnTo>
                  <a:lnTo>
                    <a:pt x="2" y="63"/>
                  </a:lnTo>
                  <a:lnTo>
                    <a:pt x="0" y="65"/>
                  </a:lnTo>
                  <a:lnTo>
                    <a:pt x="0" y="68"/>
                  </a:lnTo>
                  <a:lnTo>
                    <a:pt x="0" y="71"/>
                  </a:lnTo>
                  <a:lnTo>
                    <a:pt x="0" y="72"/>
                  </a:lnTo>
                  <a:lnTo>
                    <a:pt x="1" y="72"/>
                  </a:lnTo>
                  <a:lnTo>
                    <a:pt x="2" y="72"/>
                  </a:lnTo>
                  <a:lnTo>
                    <a:pt x="2" y="71"/>
                  </a:lnTo>
                  <a:lnTo>
                    <a:pt x="2" y="70"/>
                  </a:lnTo>
                  <a:lnTo>
                    <a:pt x="5" y="70"/>
                  </a:lnTo>
                  <a:lnTo>
                    <a:pt x="8" y="69"/>
                  </a:lnTo>
                  <a:lnTo>
                    <a:pt x="12" y="71"/>
                  </a:lnTo>
                  <a:lnTo>
                    <a:pt x="13" y="71"/>
                  </a:lnTo>
                  <a:lnTo>
                    <a:pt x="14" y="68"/>
                  </a:lnTo>
                  <a:lnTo>
                    <a:pt x="16" y="68"/>
                  </a:lnTo>
                  <a:lnTo>
                    <a:pt x="17" y="69"/>
                  </a:lnTo>
                  <a:lnTo>
                    <a:pt x="18" y="70"/>
                  </a:lnTo>
                  <a:lnTo>
                    <a:pt x="19" y="69"/>
                  </a:lnTo>
                  <a:lnTo>
                    <a:pt x="20" y="65"/>
                  </a:lnTo>
                  <a:lnTo>
                    <a:pt x="21" y="64"/>
                  </a:lnTo>
                  <a:lnTo>
                    <a:pt x="22" y="64"/>
                  </a:lnTo>
                  <a:lnTo>
                    <a:pt x="24" y="66"/>
                  </a:lnTo>
                  <a:lnTo>
                    <a:pt x="27" y="66"/>
                  </a:lnTo>
                  <a:lnTo>
                    <a:pt x="28" y="63"/>
                  </a:lnTo>
                  <a:lnTo>
                    <a:pt x="33" y="56"/>
                  </a:lnTo>
                  <a:lnTo>
                    <a:pt x="33" y="53"/>
                  </a:lnTo>
                  <a:lnTo>
                    <a:pt x="34" y="53"/>
                  </a:lnTo>
                  <a:lnTo>
                    <a:pt x="37" y="53"/>
                  </a:lnTo>
                  <a:lnTo>
                    <a:pt x="38" y="52"/>
                  </a:lnTo>
                  <a:lnTo>
                    <a:pt x="40" y="51"/>
                  </a:lnTo>
                  <a:lnTo>
                    <a:pt x="40" y="50"/>
                  </a:lnTo>
                  <a:lnTo>
                    <a:pt x="40" y="47"/>
                  </a:lnTo>
                  <a:lnTo>
                    <a:pt x="40" y="45"/>
                  </a:lnTo>
                  <a:lnTo>
                    <a:pt x="35" y="1"/>
                  </a:lnTo>
                  <a:lnTo>
                    <a:pt x="35" y="0"/>
                  </a:lnTo>
                  <a:lnTo>
                    <a:pt x="9" y="3"/>
                  </a:lnTo>
                  <a:lnTo>
                    <a:pt x="8" y="4"/>
                  </a:lnTo>
                  <a:lnTo>
                    <a:pt x="6" y="5"/>
                  </a:lnTo>
                  <a:lnTo>
                    <a:pt x="5" y="6"/>
                  </a:lnTo>
                  <a:lnTo>
                    <a:pt x="3" y="6"/>
                  </a:lnTo>
                  <a:lnTo>
                    <a:pt x="1" y="5"/>
                  </a:lnTo>
                  <a:close/>
                </a:path>
              </a:pathLst>
            </a:custGeom>
            <a:solidFill>
              <a:srgbClr val="F45C2C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2505" name="Freeform 59" descr="75%"/>
            <p:cNvSpPr>
              <a:spLocks/>
            </p:cNvSpPr>
            <p:nvPr/>
          </p:nvSpPr>
          <p:spPr bwMode="auto">
            <a:xfrm>
              <a:off x="6721475" y="3730625"/>
              <a:ext cx="560388" cy="409575"/>
            </a:xfrm>
            <a:custGeom>
              <a:avLst/>
              <a:gdLst>
                <a:gd name="T0" fmla="*/ 41 w 69"/>
                <a:gd name="T1" fmla="*/ 53 h 53"/>
                <a:gd name="T2" fmla="*/ 38 w 69"/>
                <a:gd name="T3" fmla="*/ 52 h 53"/>
                <a:gd name="T4" fmla="*/ 37 w 69"/>
                <a:gd name="T5" fmla="*/ 48 h 53"/>
                <a:gd name="T6" fmla="*/ 33 w 69"/>
                <a:gd name="T7" fmla="*/ 44 h 53"/>
                <a:gd name="T8" fmla="*/ 31 w 69"/>
                <a:gd name="T9" fmla="*/ 39 h 53"/>
                <a:gd name="T10" fmla="*/ 29 w 69"/>
                <a:gd name="T11" fmla="*/ 37 h 53"/>
                <a:gd name="T12" fmla="*/ 25 w 69"/>
                <a:gd name="T13" fmla="*/ 34 h 53"/>
                <a:gd name="T14" fmla="*/ 23 w 69"/>
                <a:gd name="T15" fmla="*/ 32 h 53"/>
                <a:gd name="T16" fmla="*/ 22 w 69"/>
                <a:gd name="T17" fmla="*/ 30 h 53"/>
                <a:gd name="T18" fmla="*/ 15 w 69"/>
                <a:gd name="T19" fmla="*/ 25 h 53"/>
                <a:gd name="T20" fmla="*/ 13 w 69"/>
                <a:gd name="T21" fmla="*/ 23 h 53"/>
                <a:gd name="T22" fmla="*/ 10 w 69"/>
                <a:gd name="T23" fmla="*/ 19 h 53"/>
                <a:gd name="T24" fmla="*/ 8 w 69"/>
                <a:gd name="T25" fmla="*/ 16 h 53"/>
                <a:gd name="T26" fmla="*/ 1 w 69"/>
                <a:gd name="T27" fmla="*/ 14 h 53"/>
                <a:gd name="T28" fmla="*/ 1 w 69"/>
                <a:gd name="T29" fmla="*/ 10 h 53"/>
                <a:gd name="T30" fmla="*/ 3 w 69"/>
                <a:gd name="T31" fmla="*/ 8 h 53"/>
                <a:gd name="T32" fmla="*/ 3 w 69"/>
                <a:gd name="T33" fmla="*/ 7 h 53"/>
                <a:gd name="T34" fmla="*/ 8 w 69"/>
                <a:gd name="T35" fmla="*/ 5 h 53"/>
                <a:gd name="T36" fmla="*/ 12 w 69"/>
                <a:gd name="T37" fmla="*/ 3 h 53"/>
                <a:gd name="T38" fmla="*/ 13 w 69"/>
                <a:gd name="T39" fmla="*/ 2 h 53"/>
                <a:gd name="T40" fmla="*/ 31 w 69"/>
                <a:gd name="T41" fmla="*/ 1 h 53"/>
                <a:gd name="T42" fmla="*/ 31 w 69"/>
                <a:gd name="T43" fmla="*/ 2 h 53"/>
                <a:gd name="T44" fmla="*/ 35 w 69"/>
                <a:gd name="T45" fmla="*/ 4 h 53"/>
                <a:gd name="T46" fmla="*/ 51 w 69"/>
                <a:gd name="T47" fmla="*/ 4 h 53"/>
                <a:gd name="T48" fmla="*/ 68 w 69"/>
                <a:gd name="T49" fmla="*/ 17 h 53"/>
                <a:gd name="T50" fmla="*/ 66 w 69"/>
                <a:gd name="T51" fmla="*/ 19 h 53"/>
                <a:gd name="T52" fmla="*/ 63 w 69"/>
                <a:gd name="T53" fmla="*/ 24 h 53"/>
                <a:gd name="T54" fmla="*/ 62 w 69"/>
                <a:gd name="T55" fmla="*/ 28 h 53"/>
                <a:gd name="T56" fmla="*/ 62 w 69"/>
                <a:gd name="T57" fmla="*/ 30 h 53"/>
                <a:gd name="T58" fmla="*/ 60 w 69"/>
                <a:gd name="T59" fmla="*/ 31 h 53"/>
                <a:gd name="T60" fmla="*/ 59 w 69"/>
                <a:gd name="T61" fmla="*/ 33 h 53"/>
                <a:gd name="T62" fmla="*/ 57 w 69"/>
                <a:gd name="T63" fmla="*/ 35 h 53"/>
                <a:gd name="T64" fmla="*/ 53 w 69"/>
                <a:gd name="T65" fmla="*/ 39 h 53"/>
                <a:gd name="T66" fmla="*/ 50 w 69"/>
                <a:gd name="T67" fmla="*/ 41 h 53"/>
                <a:gd name="T68" fmla="*/ 49 w 69"/>
                <a:gd name="T69" fmla="*/ 43 h 53"/>
                <a:gd name="T70" fmla="*/ 46 w 69"/>
                <a:gd name="T71" fmla="*/ 44 h 53"/>
                <a:gd name="T72" fmla="*/ 46 w 69"/>
                <a:gd name="T73" fmla="*/ 45 h 53"/>
                <a:gd name="T74" fmla="*/ 45 w 69"/>
                <a:gd name="T75" fmla="*/ 47 h 53"/>
                <a:gd name="T76" fmla="*/ 43 w 69"/>
                <a:gd name="T77" fmla="*/ 48 h 53"/>
                <a:gd name="T78" fmla="*/ 43 w 69"/>
                <a:gd name="T79" fmla="*/ 48 h 53"/>
                <a:gd name="T80" fmla="*/ 43 w 69"/>
                <a:gd name="T81" fmla="*/ 49 h 53"/>
                <a:gd name="T82" fmla="*/ 44 w 69"/>
                <a:gd name="T83" fmla="*/ 50 h 53"/>
                <a:gd name="T84" fmla="*/ 42 w 69"/>
                <a:gd name="T85" fmla="*/ 51 h 53"/>
                <a:gd name="T86" fmla="*/ 41 w 69"/>
                <a:gd name="T87" fmla="*/ 52 h 53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69"/>
                <a:gd name="T133" fmla="*/ 0 h 53"/>
                <a:gd name="T134" fmla="*/ 69 w 69"/>
                <a:gd name="T135" fmla="*/ 53 h 53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69" h="53">
                  <a:moveTo>
                    <a:pt x="41" y="52"/>
                  </a:moveTo>
                  <a:lnTo>
                    <a:pt x="41" y="53"/>
                  </a:lnTo>
                  <a:lnTo>
                    <a:pt x="39" y="52"/>
                  </a:lnTo>
                  <a:lnTo>
                    <a:pt x="38" y="52"/>
                  </a:lnTo>
                  <a:lnTo>
                    <a:pt x="38" y="51"/>
                  </a:lnTo>
                  <a:lnTo>
                    <a:pt x="37" y="48"/>
                  </a:lnTo>
                  <a:lnTo>
                    <a:pt x="35" y="45"/>
                  </a:lnTo>
                  <a:lnTo>
                    <a:pt x="33" y="44"/>
                  </a:lnTo>
                  <a:lnTo>
                    <a:pt x="32" y="41"/>
                  </a:lnTo>
                  <a:lnTo>
                    <a:pt x="31" y="39"/>
                  </a:lnTo>
                  <a:lnTo>
                    <a:pt x="30" y="37"/>
                  </a:lnTo>
                  <a:lnTo>
                    <a:pt x="29" y="37"/>
                  </a:lnTo>
                  <a:lnTo>
                    <a:pt x="26" y="36"/>
                  </a:lnTo>
                  <a:lnTo>
                    <a:pt x="25" y="34"/>
                  </a:lnTo>
                  <a:lnTo>
                    <a:pt x="23" y="33"/>
                  </a:lnTo>
                  <a:lnTo>
                    <a:pt x="23" y="32"/>
                  </a:lnTo>
                  <a:lnTo>
                    <a:pt x="22" y="30"/>
                  </a:lnTo>
                  <a:lnTo>
                    <a:pt x="19" y="29"/>
                  </a:lnTo>
                  <a:lnTo>
                    <a:pt x="15" y="25"/>
                  </a:lnTo>
                  <a:lnTo>
                    <a:pt x="13" y="24"/>
                  </a:lnTo>
                  <a:lnTo>
                    <a:pt x="13" y="23"/>
                  </a:lnTo>
                  <a:lnTo>
                    <a:pt x="11" y="21"/>
                  </a:lnTo>
                  <a:lnTo>
                    <a:pt x="10" y="19"/>
                  </a:lnTo>
                  <a:lnTo>
                    <a:pt x="8" y="17"/>
                  </a:lnTo>
                  <a:lnTo>
                    <a:pt x="8" y="16"/>
                  </a:lnTo>
                  <a:lnTo>
                    <a:pt x="5" y="16"/>
                  </a:lnTo>
                  <a:lnTo>
                    <a:pt x="1" y="14"/>
                  </a:lnTo>
                  <a:lnTo>
                    <a:pt x="0" y="13"/>
                  </a:lnTo>
                  <a:lnTo>
                    <a:pt x="1" y="10"/>
                  </a:lnTo>
                  <a:lnTo>
                    <a:pt x="2" y="9"/>
                  </a:lnTo>
                  <a:lnTo>
                    <a:pt x="3" y="8"/>
                  </a:lnTo>
                  <a:lnTo>
                    <a:pt x="3" y="7"/>
                  </a:lnTo>
                  <a:lnTo>
                    <a:pt x="7" y="5"/>
                  </a:lnTo>
                  <a:lnTo>
                    <a:pt x="8" y="5"/>
                  </a:lnTo>
                  <a:lnTo>
                    <a:pt x="12" y="3"/>
                  </a:lnTo>
                  <a:lnTo>
                    <a:pt x="12" y="2"/>
                  </a:lnTo>
                  <a:lnTo>
                    <a:pt x="13" y="2"/>
                  </a:lnTo>
                  <a:lnTo>
                    <a:pt x="31" y="0"/>
                  </a:lnTo>
                  <a:lnTo>
                    <a:pt x="31" y="1"/>
                  </a:lnTo>
                  <a:lnTo>
                    <a:pt x="31" y="2"/>
                  </a:lnTo>
                  <a:lnTo>
                    <a:pt x="32" y="1"/>
                  </a:lnTo>
                  <a:lnTo>
                    <a:pt x="35" y="4"/>
                  </a:lnTo>
                  <a:lnTo>
                    <a:pt x="36" y="6"/>
                  </a:lnTo>
                  <a:lnTo>
                    <a:pt x="51" y="4"/>
                  </a:lnTo>
                  <a:lnTo>
                    <a:pt x="69" y="16"/>
                  </a:lnTo>
                  <a:lnTo>
                    <a:pt x="68" y="17"/>
                  </a:lnTo>
                  <a:lnTo>
                    <a:pt x="67" y="18"/>
                  </a:lnTo>
                  <a:lnTo>
                    <a:pt x="66" y="19"/>
                  </a:lnTo>
                  <a:lnTo>
                    <a:pt x="63" y="23"/>
                  </a:lnTo>
                  <a:lnTo>
                    <a:pt x="63" y="24"/>
                  </a:lnTo>
                  <a:lnTo>
                    <a:pt x="62" y="26"/>
                  </a:lnTo>
                  <a:lnTo>
                    <a:pt x="62" y="28"/>
                  </a:lnTo>
                  <a:lnTo>
                    <a:pt x="62" y="29"/>
                  </a:lnTo>
                  <a:lnTo>
                    <a:pt x="62" y="30"/>
                  </a:lnTo>
                  <a:lnTo>
                    <a:pt x="61" y="31"/>
                  </a:lnTo>
                  <a:lnTo>
                    <a:pt x="60" y="31"/>
                  </a:lnTo>
                  <a:lnTo>
                    <a:pt x="59" y="32"/>
                  </a:lnTo>
                  <a:lnTo>
                    <a:pt x="59" y="33"/>
                  </a:lnTo>
                  <a:lnTo>
                    <a:pt x="58" y="34"/>
                  </a:lnTo>
                  <a:lnTo>
                    <a:pt x="57" y="35"/>
                  </a:lnTo>
                  <a:lnTo>
                    <a:pt x="55" y="37"/>
                  </a:lnTo>
                  <a:lnTo>
                    <a:pt x="53" y="39"/>
                  </a:lnTo>
                  <a:lnTo>
                    <a:pt x="52" y="40"/>
                  </a:lnTo>
                  <a:lnTo>
                    <a:pt x="50" y="41"/>
                  </a:lnTo>
                  <a:lnTo>
                    <a:pt x="50" y="42"/>
                  </a:lnTo>
                  <a:lnTo>
                    <a:pt x="49" y="43"/>
                  </a:lnTo>
                  <a:lnTo>
                    <a:pt x="47" y="44"/>
                  </a:lnTo>
                  <a:lnTo>
                    <a:pt x="46" y="44"/>
                  </a:lnTo>
                  <a:lnTo>
                    <a:pt x="46" y="45"/>
                  </a:lnTo>
                  <a:lnTo>
                    <a:pt x="45" y="47"/>
                  </a:lnTo>
                  <a:lnTo>
                    <a:pt x="44" y="48"/>
                  </a:lnTo>
                  <a:lnTo>
                    <a:pt x="43" y="48"/>
                  </a:lnTo>
                  <a:lnTo>
                    <a:pt x="43" y="49"/>
                  </a:lnTo>
                  <a:lnTo>
                    <a:pt x="44" y="49"/>
                  </a:lnTo>
                  <a:lnTo>
                    <a:pt x="44" y="50"/>
                  </a:lnTo>
                  <a:lnTo>
                    <a:pt x="43" y="50"/>
                  </a:lnTo>
                  <a:lnTo>
                    <a:pt x="42" y="51"/>
                  </a:lnTo>
                  <a:lnTo>
                    <a:pt x="41" y="52"/>
                  </a:lnTo>
                  <a:close/>
                </a:path>
              </a:pathLst>
            </a:custGeom>
            <a:solidFill>
              <a:srgbClr val="F45C2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2506" name="Freeform 60"/>
            <p:cNvSpPr>
              <a:spLocks/>
            </p:cNvSpPr>
            <p:nvPr/>
          </p:nvSpPr>
          <p:spPr bwMode="auto">
            <a:xfrm>
              <a:off x="6467475" y="3784600"/>
              <a:ext cx="596900" cy="596900"/>
            </a:xfrm>
            <a:custGeom>
              <a:avLst/>
              <a:gdLst>
                <a:gd name="T0" fmla="*/ 9 w 73"/>
                <a:gd name="T1" fmla="*/ 41 h 77"/>
                <a:gd name="T2" fmla="*/ 11 w 73"/>
                <a:gd name="T3" fmla="*/ 44 h 77"/>
                <a:gd name="T4" fmla="*/ 13 w 73"/>
                <a:gd name="T5" fmla="*/ 46 h 77"/>
                <a:gd name="T6" fmla="*/ 13 w 73"/>
                <a:gd name="T7" fmla="*/ 49 h 77"/>
                <a:gd name="T8" fmla="*/ 14 w 73"/>
                <a:gd name="T9" fmla="*/ 50 h 77"/>
                <a:gd name="T10" fmla="*/ 13 w 73"/>
                <a:gd name="T11" fmla="*/ 55 h 77"/>
                <a:gd name="T12" fmla="*/ 12 w 73"/>
                <a:gd name="T13" fmla="*/ 60 h 77"/>
                <a:gd name="T14" fmla="*/ 14 w 73"/>
                <a:gd name="T15" fmla="*/ 68 h 77"/>
                <a:gd name="T16" fmla="*/ 16 w 73"/>
                <a:gd name="T17" fmla="*/ 71 h 77"/>
                <a:gd name="T18" fmla="*/ 17 w 73"/>
                <a:gd name="T19" fmla="*/ 74 h 77"/>
                <a:gd name="T20" fmla="*/ 18 w 73"/>
                <a:gd name="T21" fmla="*/ 76 h 77"/>
                <a:gd name="T22" fmla="*/ 58 w 73"/>
                <a:gd name="T23" fmla="*/ 76 h 77"/>
                <a:gd name="T24" fmla="*/ 60 w 73"/>
                <a:gd name="T25" fmla="*/ 77 h 77"/>
                <a:gd name="T26" fmla="*/ 59 w 73"/>
                <a:gd name="T27" fmla="*/ 71 h 77"/>
                <a:gd name="T28" fmla="*/ 60 w 73"/>
                <a:gd name="T29" fmla="*/ 69 h 77"/>
                <a:gd name="T30" fmla="*/ 64 w 73"/>
                <a:gd name="T31" fmla="*/ 69 h 77"/>
                <a:gd name="T32" fmla="*/ 67 w 73"/>
                <a:gd name="T33" fmla="*/ 69 h 77"/>
                <a:gd name="T34" fmla="*/ 67 w 73"/>
                <a:gd name="T35" fmla="*/ 65 h 77"/>
                <a:gd name="T36" fmla="*/ 67 w 73"/>
                <a:gd name="T37" fmla="*/ 62 h 77"/>
                <a:gd name="T38" fmla="*/ 69 w 73"/>
                <a:gd name="T39" fmla="*/ 53 h 77"/>
                <a:gd name="T40" fmla="*/ 71 w 73"/>
                <a:gd name="T41" fmla="*/ 48 h 77"/>
                <a:gd name="T42" fmla="*/ 73 w 73"/>
                <a:gd name="T43" fmla="*/ 47 h 77"/>
                <a:gd name="T44" fmla="*/ 73 w 73"/>
                <a:gd name="T45" fmla="*/ 46 h 77"/>
                <a:gd name="T46" fmla="*/ 72 w 73"/>
                <a:gd name="T47" fmla="*/ 46 h 77"/>
                <a:gd name="T48" fmla="*/ 69 w 73"/>
                <a:gd name="T49" fmla="*/ 45 h 77"/>
                <a:gd name="T50" fmla="*/ 68 w 73"/>
                <a:gd name="T51" fmla="*/ 41 h 77"/>
                <a:gd name="T52" fmla="*/ 64 w 73"/>
                <a:gd name="T53" fmla="*/ 37 h 77"/>
                <a:gd name="T54" fmla="*/ 62 w 73"/>
                <a:gd name="T55" fmla="*/ 32 h 77"/>
                <a:gd name="T56" fmla="*/ 60 w 73"/>
                <a:gd name="T57" fmla="*/ 30 h 77"/>
                <a:gd name="T58" fmla="*/ 56 w 73"/>
                <a:gd name="T59" fmla="*/ 27 h 77"/>
                <a:gd name="T60" fmla="*/ 54 w 73"/>
                <a:gd name="T61" fmla="*/ 25 h 77"/>
                <a:gd name="T62" fmla="*/ 53 w 73"/>
                <a:gd name="T63" fmla="*/ 23 h 77"/>
                <a:gd name="T64" fmla="*/ 46 w 73"/>
                <a:gd name="T65" fmla="*/ 18 h 77"/>
                <a:gd name="T66" fmla="*/ 44 w 73"/>
                <a:gd name="T67" fmla="*/ 16 h 77"/>
                <a:gd name="T68" fmla="*/ 41 w 73"/>
                <a:gd name="T69" fmla="*/ 12 h 77"/>
                <a:gd name="T70" fmla="*/ 39 w 73"/>
                <a:gd name="T71" fmla="*/ 9 h 77"/>
                <a:gd name="T72" fmla="*/ 32 w 73"/>
                <a:gd name="T73" fmla="*/ 7 h 77"/>
                <a:gd name="T74" fmla="*/ 32 w 73"/>
                <a:gd name="T75" fmla="*/ 3 h 77"/>
                <a:gd name="T76" fmla="*/ 34 w 73"/>
                <a:gd name="T77" fmla="*/ 1 h 77"/>
                <a:gd name="T78" fmla="*/ 34 w 73"/>
                <a:gd name="T79" fmla="*/ 0 h 77"/>
                <a:gd name="T80" fmla="*/ 0 w 73"/>
                <a:gd name="T81" fmla="*/ 5 h 7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73"/>
                <a:gd name="T124" fmla="*/ 0 h 77"/>
                <a:gd name="T125" fmla="*/ 73 w 73"/>
                <a:gd name="T126" fmla="*/ 77 h 77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73" h="77">
                  <a:moveTo>
                    <a:pt x="0" y="5"/>
                  </a:moveTo>
                  <a:lnTo>
                    <a:pt x="9" y="41"/>
                  </a:lnTo>
                  <a:lnTo>
                    <a:pt x="10" y="42"/>
                  </a:lnTo>
                  <a:lnTo>
                    <a:pt x="11" y="44"/>
                  </a:lnTo>
                  <a:lnTo>
                    <a:pt x="12" y="45"/>
                  </a:lnTo>
                  <a:lnTo>
                    <a:pt x="13" y="46"/>
                  </a:lnTo>
                  <a:lnTo>
                    <a:pt x="14" y="47"/>
                  </a:lnTo>
                  <a:lnTo>
                    <a:pt x="13" y="49"/>
                  </a:lnTo>
                  <a:lnTo>
                    <a:pt x="15" y="50"/>
                  </a:lnTo>
                  <a:lnTo>
                    <a:pt x="14" y="50"/>
                  </a:lnTo>
                  <a:lnTo>
                    <a:pt x="13" y="52"/>
                  </a:lnTo>
                  <a:lnTo>
                    <a:pt x="13" y="55"/>
                  </a:lnTo>
                  <a:lnTo>
                    <a:pt x="12" y="57"/>
                  </a:lnTo>
                  <a:lnTo>
                    <a:pt x="12" y="60"/>
                  </a:lnTo>
                  <a:lnTo>
                    <a:pt x="14" y="63"/>
                  </a:lnTo>
                  <a:lnTo>
                    <a:pt x="14" y="68"/>
                  </a:lnTo>
                  <a:lnTo>
                    <a:pt x="16" y="70"/>
                  </a:lnTo>
                  <a:lnTo>
                    <a:pt x="16" y="71"/>
                  </a:lnTo>
                  <a:lnTo>
                    <a:pt x="16" y="72"/>
                  </a:lnTo>
                  <a:lnTo>
                    <a:pt x="17" y="74"/>
                  </a:lnTo>
                  <a:lnTo>
                    <a:pt x="17" y="75"/>
                  </a:lnTo>
                  <a:lnTo>
                    <a:pt x="18" y="76"/>
                  </a:lnTo>
                  <a:lnTo>
                    <a:pt x="57" y="74"/>
                  </a:lnTo>
                  <a:lnTo>
                    <a:pt x="58" y="76"/>
                  </a:lnTo>
                  <a:lnTo>
                    <a:pt x="60" y="77"/>
                  </a:lnTo>
                  <a:lnTo>
                    <a:pt x="60" y="75"/>
                  </a:lnTo>
                  <a:lnTo>
                    <a:pt x="59" y="71"/>
                  </a:lnTo>
                  <a:lnTo>
                    <a:pt x="60" y="70"/>
                  </a:lnTo>
                  <a:lnTo>
                    <a:pt x="60" y="69"/>
                  </a:lnTo>
                  <a:lnTo>
                    <a:pt x="61" y="68"/>
                  </a:lnTo>
                  <a:lnTo>
                    <a:pt x="64" y="69"/>
                  </a:lnTo>
                  <a:lnTo>
                    <a:pt x="66" y="69"/>
                  </a:lnTo>
                  <a:lnTo>
                    <a:pt x="67" y="69"/>
                  </a:lnTo>
                  <a:lnTo>
                    <a:pt x="67" y="66"/>
                  </a:lnTo>
                  <a:lnTo>
                    <a:pt x="67" y="65"/>
                  </a:lnTo>
                  <a:lnTo>
                    <a:pt x="67" y="63"/>
                  </a:lnTo>
                  <a:lnTo>
                    <a:pt x="67" y="62"/>
                  </a:lnTo>
                  <a:lnTo>
                    <a:pt x="69" y="56"/>
                  </a:lnTo>
                  <a:lnTo>
                    <a:pt x="69" y="53"/>
                  </a:lnTo>
                  <a:lnTo>
                    <a:pt x="70" y="51"/>
                  </a:lnTo>
                  <a:lnTo>
                    <a:pt x="71" y="48"/>
                  </a:lnTo>
                  <a:lnTo>
                    <a:pt x="73" y="47"/>
                  </a:lnTo>
                  <a:lnTo>
                    <a:pt x="73" y="46"/>
                  </a:lnTo>
                  <a:lnTo>
                    <a:pt x="72" y="45"/>
                  </a:lnTo>
                  <a:lnTo>
                    <a:pt x="72" y="46"/>
                  </a:lnTo>
                  <a:lnTo>
                    <a:pt x="70" y="45"/>
                  </a:lnTo>
                  <a:lnTo>
                    <a:pt x="69" y="45"/>
                  </a:lnTo>
                  <a:lnTo>
                    <a:pt x="69" y="44"/>
                  </a:lnTo>
                  <a:lnTo>
                    <a:pt x="68" y="41"/>
                  </a:lnTo>
                  <a:lnTo>
                    <a:pt x="66" y="38"/>
                  </a:lnTo>
                  <a:lnTo>
                    <a:pt x="64" y="37"/>
                  </a:lnTo>
                  <a:lnTo>
                    <a:pt x="63" y="34"/>
                  </a:lnTo>
                  <a:lnTo>
                    <a:pt x="62" y="32"/>
                  </a:lnTo>
                  <a:lnTo>
                    <a:pt x="61" y="30"/>
                  </a:lnTo>
                  <a:lnTo>
                    <a:pt x="60" y="30"/>
                  </a:lnTo>
                  <a:lnTo>
                    <a:pt x="57" y="29"/>
                  </a:lnTo>
                  <a:lnTo>
                    <a:pt x="56" y="27"/>
                  </a:lnTo>
                  <a:lnTo>
                    <a:pt x="54" y="26"/>
                  </a:lnTo>
                  <a:lnTo>
                    <a:pt x="54" y="25"/>
                  </a:lnTo>
                  <a:lnTo>
                    <a:pt x="53" y="23"/>
                  </a:lnTo>
                  <a:lnTo>
                    <a:pt x="50" y="22"/>
                  </a:lnTo>
                  <a:lnTo>
                    <a:pt x="46" y="18"/>
                  </a:lnTo>
                  <a:lnTo>
                    <a:pt x="44" y="17"/>
                  </a:lnTo>
                  <a:lnTo>
                    <a:pt x="44" y="16"/>
                  </a:lnTo>
                  <a:lnTo>
                    <a:pt x="42" y="14"/>
                  </a:lnTo>
                  <a:lnTo>
                    <a:pt x="41" y="12"/>
                  </a:lnTo>
                  <a:lnTo>
                    <a:pt x="39" y="10"/>
                  </a:lnTo>
                  <a:lnTo>
                    <a:pt x="39" y="9"/>
                  </a:lnTo>
                  <a:lnTo>
                    <a:pt x="36" y="9"/>
                  </a:lnTo>
                  <a:lnTo>
                    <a:pt x="32" y="7"/>
                  </a:lnTo>
                  <a:lnTo>
                    <a:pt x="31" y="6"/>
                  </a:lnTo>
                  <a:lnTo>
                    <a:pt x="32" y="3"/>
                  </a:lnTo>
                  <a:lnTo>
                    <a:pt x="33" y="2"/>
                  </a:lnTo>
                  <a:lnTo>
                    <a:pt x="34" y="1"/>
                  </a:lnTo>
                  <a:lnTo>
                    <a:pt x="34" y="0"/>
                  </a:lnTo>
                  <a:lnTo>
                    <a:pt x="13" y="3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AF400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2507" name="Freeform 61"/>
            <p:cNvSpPr>
              <a:spLocks/>
            </p:cNvSpPr>
            <p:nvPr/>
          </p:nvSpPr>
          <p:spPr bwMode="auto">
            <a:xfrm>
              <a:off x="7029450" y="3041650"/>
              <a:ext cx="506413" cy="223838"/>
            </a:xfrm>
            <a:custGeom>
              <a:avLst/>
              <a:gdLst>
                <a:gd name="T0" fmla="*/ 36 w 62"/>
                <a:gd name="T1" fmla="*/ 2 h 29"/>
                <a:gd name="T2" fmla="*/ 2 w 62"/>
                <a:gd name="T3" fmla="*/ 17 h 29"/>
                <a:gd name="T4" fmla="*/ 4 w 62"/>
                <a:gd name="T5" fmla="*/ 16 h 29"/>
                <a:gd name="T6" fmla="*/ 8 w 62"/>
                <a:gd name="T7" fmla="*/ 13 h 29"/>
                <a:gd name="T8" fmla="*/ 10 w 62"/>
                <a:gd name="T9" fmla="*/ 11 h 29"/>
                <a:gd name="T10" fmla="*/ 11 w 62"/>
                <a:gd name="T11" fmla="*/ 10 h 29"/>
                <a:gd name="T12" fmla="*/ 14 w 62"/>
                <a:gd name="T13" fmla="*/ 9 h 29"/>
                <a:gd name="T14" fmla="*/ 19 w 62"/>
                <a:gd name="T15" fmla="*/ 7 h 29"/>
                <a:gd name="T16" fmla="*/ 21 w 62"/>
                <a:gd name="T17" fmla="*/ 8 h 29"/>
                <a:gd name="T18" fmla="*/ 23 w 62"/>
                <a:gd name="T19" fmla="*/ 8 h 29"/>
                <a:gd name="T20" fmla="*/ 25 w 62"/>
                <a:gd name="T21" fmla="*/ 12 h 29"/>
                <a:gd name="T22" fmla="*/ 27 w 62"/>
                <a:gd name="T23" fmla="*/ 12 h 29"/>
                <a:gd name="T24" fmla="*/ 27 w 62"/>
                <a:gd name="T25" fmla="*/ 14 h 29"/>
                <a:gd name="T26" fmla="*/ 31 w 62"/>
                <a:gd name="T27" fmla="*/ 15 h 29"/>
                <a:gd name="T28" fmla="*/ 34 w 62"/>
                <a:gd name="T29" fmla="*/ 17 h 29"/>
                <a:gd name="T30" fmla="*/ 35 w 62"/>
                <a:gd name="T31" fmla="*/ 19 h 29"/>
                <a:gd name="T32" fmla="*/ 32 w 62"/>
                <a:gd name="T33" fmla="*/ 25 h 29"/>
                <a:gd name="T34" fmla="*/ 35 w 62"/>
                <a:gd name="T35" fmla="*/ 27 h 29"/>
                <a:gd name="T36" fmla="*/ 38 w 62"/>
                <a:gd name="T37" fmla="*/ 28 h 29"/>
                <a:gd name="T38" fmla="*/ 39 w 62"/>
                <a:gd name="T39" fmla="*/ 28 h 29"/>
                <a:gd name="T40" fmla="*/ 42 w 62"/>
                <a:gd name="T41" fmla="*/ 27 h 29"/>
                <a:gd name="T42" fmla="*/ 46 w 62"/>
                <a:gd name="T43" fmla="*/ 29 h 29"/>
                <a:gd name="T44" fmla="*/ 47 w 62"/>
                <a:gd name="T45" fmla="*/ 28 h 29"/>
                <a:gd name="T46" fmla="*/ 45 w 62"/>
                <a:gd name="T47" fmla="*/ 26 h 29"/>
                <a:gd name="T48" fmla="*/ 44 w 62"/>
                <a:gd name="T49" fmla="*/ 25 h 29"/>
                <a:gd name="T50" fmla="*/ 45 w 62"/>
                <a:gd name="T51" fmla="*/ 24 h 29"/>
                <a:gd name="T52" fmla="*/ 44 w 62"/>
                <a:gd name="T53" fmla="*/ 23 h 29"/>
                <a:gd name="T54" fmla="*/ 41 w 62"/>
                <a:gd name="T55" fmla="*/ 19 h 29"/>
                <a:gd name="T56" fmla="*/ 41 w 62"/>
                <a:gd name="T57" fmla="*/ 16 h 29"/>
                <a:gd name="T58" fmla="*/ 41 w 62"/>
                <a:gd name="T59" fmla="*/ 12 h 29"/>
                <a:gd name="T60" fmla="*/ 41 w 62"/>
                <a:gd name="T61" fmla="*/ 10 h 29"/>
                <a:gd name="T62" fmla="*/ 41 w 62"/>
                <a:gd name="T63" fmla="*/ 9 h 29"/>
                <a:gd name="T64" fmla="*/ 44 w 62"/>
                <a:gd name="T65" fmla="*/ 6 h 29"/>
                <a:gd name="T66" fmla="*/ 45 w 62"/>
                <a:gd name="T67" fmla="*/ 4 h 29"/>
                <a:gd name="T68" fmla="*/ 47 w 62"/>
                <a:gd name="T69" fmla="*/ 4 h 29"/>
                <a:gd name="T70" fmla="*/ 45 w 62"/>
                <a:gd name="T71" fmla="*/ 8 h 29"/>
                <a:gd name="T72" fmla="*/ 44 w 62"/>
                <a:gd name="T73" fmla="*/ 10 h 29"/>
                <a:gd name="T74" fmla="*/ 46 w 62"/>
                <a:gd name="T75" fmla="*/ 12 h 29"/>
                <a:gd name="T76" fmla="*/ 46 w 62"/>
                <a:gd name="T77" fmla="*/ 16 h 29"/>
                <a:gd name="T78" fmla="*/ 45 w 62"/>
                <a:gd name="T79" fmla="*/ 18 h 29"/>
                <a:gd name="T80" fmla="*/ 46 w 62"/>
                <a:gd name="T81" fmla="*/ 19 h 29"/>
                <a:gd name="T82" fmla="*/ 46 w 62"/>
                <a:gd name="T83" fmla="*/ 21 h 29"/>
                <a:gd name="T84" fmla="*/ 47 w 62"/>
                <a:gd name="T85" fmla="*/ 24 h 29"/>
                <a:gd name="T86" fmla="*/ 50 w 62"/>
                <a:gd name="T87" fmla="*/ 25 h 29"/>
                <a:gd name="T88" fmla="*/ 52 w 62"/>
                <a:gd name="T89" fmla="*/ 24 h 29"/>
                <a:gd name="T90" fmla="*/ 52 w 62"/>
                <a:gd name="T91" fmla="*/ 26 h 29"/>
                <a:gd name="T92" fmla="*/ 53 w 62"/>
                <a:gd name="T93" fmla="*/ 28 h 29"/>
                <a:gd name="T94" fmla="*/ 55 w 62"/>
                <a:gd name="T95" fmla="*/ 29 h 29"/>
                <a:gd name="T96" fmla="*/ 56 w 62"/>
                <a:gd name="T97" fmla="*/ 28 h 29"/>
                <a:gd name="T98" fmla="*/ 61 w 62"/>
                <a:gd name="T99" fmla="*/ 26 h 29"/>
                <a:gd name="T100" fmla="*/ 62 w 62"/>
                <a:gd name="T101" fmla="*/ 19 h 29"/>
                <a:gd name="T102" fmla="*/ 54 w 62"/>
                <a:gd name="T103" fmla="*/ 21 h 29"/>
                <a:gd name="T104" fmla="*/ 47 w 62"/>
                <a:gd name="T105" fmla="*/ 0 h 2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62"/>
                <a:gd name="T160" fmla="*/ 0 h 29"/>
                <a:gd name="T161" fmla="*/ 62 w 62"/>
                <a:gd name="T162" fmla="*/ 29 h 2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62" h="29">
                  <a:moveTo>
                    <a:pt x="47" y="0"/>
                  </a:moveTo>
                  <a:lnTo>
                    <a:pt x="36" y="2"/>
                  </a:lnTo>
                  <a:lnTo>
                    <a:pt x="0" y="9"/>
                  </a:lnTo>
                  <a:lnTo>
                    <a:pt x="2" y="17"/>
                  </a:lnTo>
                  <a:lnTo>
                    <a:pt x="3" y="16"/>
                  </a:lnTo>
                  <a:lnTo>
                    <a:pt x="4" y="16"/>
                  </a:lnTo>
                  <a:lnTo>
                    <a:pt x="6" y="13"/>
                  </a:lnTo>
                  <a:lnTo>
                    <a:pt x="8" y="13"/>
                  </a:lnTo>
                  <a:lnTo>
                    <a:pt x="9" y="11"/>
                  </a:lnTo>
                  <a:lnTo>
                    <a:pt x="10" y="11"/>
                  </a:lnTo>
                  <a:lnTo>
                    <a:pt x="10" y="9"/>
                  </a:lnTo>
                  <a:lnTo>
                    <a:pt x="11" y="10"/>
                  </a:lnTo>
                  <a:lnTo>
                    <a:pt x="13" y="10"/>
                  </a:lnTo>
                  <a:lnTo>
                    <a:pt x="14" y="9"/>
                  </a:lnTo>
                  <a:lnTo>
                    <a:pt x="15" y="8"/>
                  </a:lnTo>
                  <a:lnTo>
                    <a:pt x="19" y="7"/>
                  </a:lnTo>
                  <a:lnTo>
                    <a:pt x="20" y="7"/>
                  </a:lnTo>
                  <a:lnTo>
                    <a:pt x="21" y="8"/>
                  </a:lnTo>
                  <a:lnTo>
                    <a:pt x="22" y="7"/>
                  </a:lnTo>
                  <a:lnTo>
                    <a:pt x="23" y="8"/>
                  </a:lnTo>
                  <a:lnTo>
                    <a:pt x="23" y="9"/>
                  </a:lnTo>
                  <a:lnTo>
                    <a:pt x="25" y="12"/>
                  </a:lnTo>
                  <a:lnTo>
                    <a:pt x="26" y="12"/>
                  </a:lnTo>
                  <a:lnTo>
                    <a:pt x="27" y="12"/>
                  </a:lnTo>
                  <a:lnTo>
                    <a:pt x="28" y="13"/>
                  </a:lnTo>
                  <a:lnTo>
                    <a:pt x="27" y="14"/>
                  </a:lnTo>
                  <a:lnTo>
                    <a:pt x="29" y="15"/>
                  </a:lnTo>
                  <a:lnTo>
                    <a:pt x="31" y="15"/>
                  </a:lnTo>
                  <a:lnTo>
                    <a:pt x="33" y="17"/>
                  </a:lnTo>
                  <a:lnTo>
                    <a:pt x="34" y="17"/>
                  </a:lnTo>
                  <a:lnTo>
                    <a:pt x="35" y="19"/>
                  </a:lnTo>
                  <a:lnTo>
                    <a:pt x="33" y="23"/>
                  </a:lnTo>
                  <a:lnTo>
                    <a:pt x="32" y="25"/>
                  </a:lnTo>
                  <a:lnTo>
                    <a:pt x="33" y="27"/>
                  </a:lnTo>
                  <a:lnTo>
                    <a:pt x="35" y="27"/>
                  </a:lnTo>
                  <a:lnTo>
                    <a:pt x="36" y="26"/>
                  </a:lnTo>
                  <a:lnTo>
                    <a:pt x="38" y="28"/>
                  </a:lnTo>
                  <a:lnTo>
                    <a:pt x="39" y="28"/>
                  </a:lnTo>
                  <a:lnTo>
                    <a:pt x="40" y="27"/>
                  </a:lnTo>
                  <a:lnTo>
                    <a:pt x="42" y="27"/>
                  </a:lnTo>
                  <a:lnTo>
                    <a:pt x="45" y="28"/>
                  </a:lnTo>
                  <a:lnTo>
                    <a:pt x="46" y="29"/>
                  </a:lnTo>
                  <a:lnTo>
                    <a:pt x="47" y="29"/>
                  </a:lnTo>
                  <a:lnTo>
                    <a:pt x="47" y="28"/>
                  </a:lnTo>
                  <a:lnTo>
                    <a:pt x="46" y="28"/>
                  </a:lnTo>
                  <a:lnTo>
                    <a:pt x="45" y="26"/>
                  </a:lnTo>
                  <a:lnTo>
                    <a:pt x="44" y="25"/>
                  </a:lnTo>
                  <a:lnTo>
                    <a:pt x="44" y="24"/>
                  </a:lnTo>
                  <a:lnTo>
                    <a:pt x="45" y="24"/>
                  </a:lnTo>
                  <a:lnTo>
                    <a:pt x="44" y="23"/>
                  </a:lnTo>
                  <a:lnTo>
                    <a:pt x="43" y="21"/>
                  </a:lnTo>
                  <a:lnTo>
                    <a:pt x="41" y="19"/>
                  </a:lnTo>
                  <a:lnTo>
                    <a:pt x="41" y="17"/>
                  </a:lnTo>
                  <a:lnTo>
                    <a:pt x="41" y="16"/>
                  </a:lnTo>
                  <a:lnTo>
                    <a:pt x="41" y="13"/>
                  </a:lnTo>
                  <a:lnTo>
                    <a:pt x="41" y="12"/>
                  </a:lnTo>
                  <a:lnTo>
                    <a:pt x="41" y="11"/>
                  </a:lnTo>
                  <a:lnTo>
                    <a:pt x="41" y="10"/>
                  </a:lnTo>
                  <a:lnTo>
                    <a:pt x="41" y="9"/>
                  </a:lnTo>
                  <a:lnTo>
                    <a:pt x="42" y="8"/>
                  </a:lnTo>
                  <a:lnTo>
                    <a:pt x="44" y="6"/>
                  </a:lnTo>
                  <a:lnTo>
                    <a:pt x="45" y="6"/>
                  </a:lnTo>
                  <a:lnTo>
                    <a:pt x="45" y="4"/>
                  </a:lnTo>
                  <a:lnTo>
                    <a:pt x="46" y="4"/>
                  </a:lnTo>
                  <a:lnTo>
                    <a:pt x="47" y="4"/>
                  </a:lnTo>
                  <a:lnTo>
                    <a:pt x="46" y="6"/>
                  </a:lnTo>
                  <a:lnTo>
                    <a:pt x="45" y="8"/>
                  </a:lnTo>
                  <a:lnTo>
                    <a:pt x="44" y="9"/>
                  </a:lnTo>
                  <a:lnTo>
                    <a:pt x="44" y="10"/>
                  </a:lnTo>
                  <a:lnTo>
                    <a:pt x="44" y="12"/>
                  </a:lnTo>
                  <a:lnTo>
                    <a:pt x="46" y="12"/>
                  </a:lnTo>
                  <a:lnTo>
                    <a:pt x="46" y="15"/>
                  </a:lnTo>
                  <a:lnTo>
                    <a:pt x="46" y="16"/>
                  </a:lnTo>
                  <a:lnTo>
                    <a:pt x="44" y="17"/>
                  </a:lnTo>
                  <a:lnTo>
                    <a:pt x="45" y="18"/>
                  </a:lnTo>
                  <a:lnTo>
                    <a:pt x="46" y="18"/>
                  </a:lnTo>
                  <a:lnTo>
                    <a:pt x="46" y="19"/>
                  </a:lnTo>
                  <a:lnTo>
                    <a:pt x="46" y="20"/>
                  </a:lnTo>
                  <a:lnTo>
                    <a:pt x="46" y="21"/>
                  </a:lnTo>
                  <a:lnTo>
                    <a:pt x="46" y="22"/>
                  </a:lnTo>
                  <a:lnTo>
                    <a:pt x="47" y="24"/>
                  </a:lnTo>
                  <a:lnTo>
                    <a:pt x="49" y="25"/>
                  </a:lnTo>
                  <a:lnTo>
                    <a:pt x="50" y="25"/>
                  </a:lnTo>
                  <a:lnTo>
                    <a:pt x="51" y="24"/>
                  </a:lnTo>
                  <a:lnTo>
                    <a:pt x="52" y="24"/>
                  </a:lnTo>
                  <a:lnTo>
                    <a:pt x="52" y="25"/>
                  </a:lnTo>
                  <a:lnTo>
                    <a:pt x="52" y="26"/>
                  </a:lnTo>
                  <a:lnTo>
                    <a:pt x="53" y="28"/>
                  </a:lnTo>
                  <a:lnTo>
                    <a:pt x="54" y="29"/>
                  </a:lnTo>
                  <a:lnTo>
                    <a:pt x="55" y="29"/>
                  </a:lnTo>
                  <a:lnTo>
                    <a:pt x="56" y="28"/>
                  </a:lnTo>
                  <a:lnTo>
                    <a:pt x="61" y="27"/>
                  </a:lnTo>
                  <a:lnTo>
                    <a:pt x="61" y="26"/>
                  </a:lnTo>
                  <a:lnTo>
                    <a:pt x="61" y="25"/>
                  </a:lnTo>
                  <a:lnTo>
                    <a:pt x="62" y="19"/>
                  </a:lnTo>
                  <a:lnTo>
                    <a:pt x="54" y="21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FAF400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2508" name="Freeform 62"/>
            <p:cNvSpPr>
              <a:spLocks/>
            </p:cNvSpPr>
            <p:nvPr/>
          </p:nvSpPr>
          <p:spPr bwMode="auto">
            <a:xfrm>
              <a:off x="7413625" y="3017838"/>
              <a:ext cx="122238" cy="185737"/>
            </a:xfrm>
            <a:custGeom>
              <a:avLst/>
              <a:gdLst>
                <a:gd name="T0" fmla="*/ 15 w 15"/>
                <a:gd name="T1" fmla="*/ 22 h 24"/>
                <a:gd name="T2" fmla="*/ 15 w 15"/>
                <a:gd name="T3" fmla="*/ 20 h 24"/>
                <a:gd name="T4" fmla="*/ 14 w 15"/>
                <a:gd name="T5" fmla="*/ 18 h 24"/>
                <a:gd name="T6" fmla="*/ 12 w 15"/>
                <a:gd name="T7" fmla="*/ 16 h 24"/>
                <a:gd name="T8" fmla="*/ 10 w 15"/>
                <a:gd name="T9" fmla="*/ 15 h 24"/>
                <a:gd name="T10" fmla="*/ 9 w 15"/>
                <a:gd name="T11" fmla="*/ 14 h 24"/>
                <a:gd name="T12" fmla="*/ 9 w 15"/>
                <a:gd name="T13" fmla="*/ 12 h 24"/>
                <a:gd name="T14" fmla="*/ 7 w 15"/>
                <a:gd name="T15" fmla="*/ 9 h 24"/>
                <a:gd name="T16" fmla="*/ 6 w 15"/>
                <a:gd name="T17" fmla="*/ 8 h 24"/>
                <a:gd name="T18" fmla="*/ 5 w 15"/>
                <a:gd name="T19" fmla="*/ 6 h 24"/>
                <a:gd name="T20" fmla="*/ 4 w 15"/>
                <a:gd name="T21" fmla="*/ 5 h 24"/>
                <a:gd name="T22" fmla="*/ 4 w 15"/>
                <a:gd name="T23" fmla="*/ 4 h 24"/>
                <a:gd name="T24" fmla="*/ 4 w 15"/>
                <a:gd name="T25" fmla="*/ 4 h 24"/>
                <a:gd name="T26" fmla="*/ 4 w 15"/>
                <a:gd name="T27" fmla="*/ 3 h 24"/>
                <a:gd name="T28" fmla="*/ 5 w 15"/>
                <a:gd name="T29" fmla="*/ 0 h 24"/>
                <a:gd name="T30" fmla="*/ 4 w 15"/>
                <a:gd name="T31" fmla="*/ 0 h 24"/>
                <a:gd name="T32" fmla="*/ 2 w 15"/>
                <a:gd name="T33" fmla="*/ 0 h 24"/>
                <a:gd name="T34" fmla="*/ 1 w 15"/>
                <a:gd name="T35" fmla="*/ 1 h 24"/>
                <a:gd name="T36" fmla="*/ 1 w 15"/>
                <a:gd name="T37" fmla="*/ 2 h 24"/>
                <a:gd name="T38" fmla="*/ 1 w 15"/>
                <a:gd name="T39" fmla="*/ 3 h 24"/>
                <a:gd name="T40" fmla="*/ 0 w 15"/>
                <a:gd name="T41" fmla="*/ 3 h 24"/>
                <a:gd name="T42" fmla="*/ 7 w 15"/>
                <a:gd name="T43" fmla="*/ 24 h 24"/>
                <a:gd name="T44" fmla="*/ 15 w 15"/>
                <a:gd name="T45" fmla="*/ 22 h 24"/>
                <a:gd name="T46" fmla="*/ 15 w 15"/>
                <a:gd name="T47" fmla="*/ 22 h 24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5"/>
                <a:gd name="T73" fmla="*/ 0 h 24"/>
                <a:gd name="T74" fmla="*/ 15 w 15"/>
                <a:gd name="T75" fmla="*/ 24 h 24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5" h="24">
                  <a:moveTo>
                    <a:pt x="15" y="22"/>
                  </a:moveTo>
                  <a:lnTo>
                    <a:pt x="15" y="20"/>
                  </a:lnTo>
                  <a:lnTo>
                    <a:pt x="14" y="18"/>
                  </a:lnTo>
                  <a:lnTo>
                    <a:pt x="12" y="16"/>
                  </a:lnTo>
                  <a:lnTo>
                    <a:pt x="10" y="15"/>
                  </a:lnTo>
                  <a:lnTo>
                    <a:pt x="9" y="14"/>
                  </a:lnTo>
                  <a:lnTo>
                    <a:pt x="9" y="12"/>
                  </a:lnTo>
                  <a:lnTo>
                    <a:pt x="7" y="9"/>
                  </a:lnTo>
                  <a:lnTo>
                    <a:pt x="6" y="8"/>
                  </a:lnTo>
                  <a:lnTo>
                    <a:pt x="5" y="6"/>
                  </a:lnTo>
                  <a:lnTo>
                    <a:pt x="4" y="5"/>
                  </a:lnTo>
                  <a:lnTo>
                    <a:pt x="4" y="4"/>
                  </a:lnTo>
                  <a:lnTo>
                    <a:pt x="4" y="3"/>
                  </a:lnTo>
                  <a:lnTo>
                    <a:pt x="5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1" y="2"/>
                  </a:lnTo>
                  <a:lnTo>
                    <a:pt x="1" y="3"/>
                  </a:lnTo>
                  <a:lnTo>
                    <a:pt x="0" y="3"/>
                  </a:lnTo>
                  <a:lnTo>
                    <a:pt x="7" y="24"/>
                  </a:lnTo>
                  <a:lnTo>
                    <a:pt x="15" y="22"/>
                  </a:lnTo>
                  <a:close/>
                </a:path>
              </a:pathLst>
            </a:custGeom>
            <a:solidFill>
              <a:srgbClr val="FAF400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2509" name="Freeform 63"/>
            <p:cNvSpPr>
              <a:spLocks/>
            </p:cNvSpPr>
            <p:nvPr/>
          </p:nvSpPr>
          <p:spPr bwMode="auto">
            <a:xfrm>
              <a:off x="7445375" y="2801938"/>
              <a:ext cx="153988" cy="325437"/>
            </a:xfrm>
            <a:custGeom>
              <a:avLst/>
              <a:gdLst>
                <a:gd name="T0" fmla="*/ 0 w 19"/>
                <a:gd name="T1" fmla="*/ 31 h 42"/>
                <a:gd name="T2" fmla="*/ 0 w 19"/>
                <a:gd name="T3" fmla="*/ 32 h 42"/>
                <a:gd name="T4" fmla="*/ 2 w 19"/>
                <a:gd name="T5" fmla="*/ 34 h 42"/>
                <a:gd name="T6" fmla="*/ 6 w 19"/>
                <a:gd name="T7" fmla="*/ 37 h 42"/>
                <a:gd name="T8" fmla="*/ 9 w 19"/>
                <a:gd name="T9" fmla="*/ 38 h 42"/>
                <a:gd name="T10" fmla="*/ 10 w 19"/>
                <a:gd name="T11" fmla="*/ 40 h 42"/>
                <a:gd name="T12" fmla="*/ 11 w 19"/>
                <a:gd name="T13" fmla="*/ 42 h 42"/>
                <a:gd name="T14" fmla="*/ 13 w 19"/>
                <a:gd name="T15" fmla="*/ 39 h 42"/>
                <a:gd name="T16" fmla="*/ 14 w 19"/>
                <a:gd name="T17" fmla="*/ 35 h 42"/>
                <a:gd name="T18" fmla="*/ 17 w 19"/>
                <a:gd name="T19" fmla="*/ 30 h 42"/>
                <a:gd name="T20" fmla="*/ 19 w 19"/>
                <a:gd name="T21" fmla="*/ 26 h 42"/>
                <a:gd name="T22" fmla="*/ 18 w 19"/>
                <a:gd name="T23" fmla="*/ 19 h 42"/>
                <a:gd name="T24" fmla="*/ 17 w 19"/>
                <a:gd name="T25" fmla="*/ 13 h 42"/>
                <a:gd name="T26" fmla="*/ 14 w 19"/>
                <a:gd name="T27" fmla="*/ 14 h 42"/>
                <a:gd name="T28" fmla="*/ 13 w 19"/>
                <a:gd name="T29" fmla="*/ 14 h 42"/>
                <a:gd name="T30" fmla="*/ 12 w 19"/>
                <a:gd name="T31" fmla="*/ 14 h 42"/>
                <a:gd name="T32" fmla="*/ 13 w 19"/>
                <a:gd name="T33" fmla="*/ 11 h 42"/>
                <a:gd name="T34" fmla="*/ 14 w 19"/>
                <a:gd name="T35" fmla="*/ 11 h 42"/>
                <a:gd name="T36" fmla="*/ 15 w 19"/>
                <a:gd name="T37" fmla="*/ 8 h 42"/>
                <a:gd name="T38" fmla="*/ 16 w 19"/>
                <a:gd name="T39" fmla="*/ 6 h 42"/>
                <a:gd name="T40" fmla="*/ 4 w 19"/>
                <a:gd name="T41" fmla="*/ 0 h 42"/>
                <a:gd name="T42" fmla="*/ 3 w 19"/>
                <a:gd name="T43" fmla="*/ 2 h 42"/>
                <a:gd name="T44" fmla="*/ 2 w 19"/>
                <a:gd name="T45" fmla="*/ 6 h 42"/>
                <a:gd name="T46" fmla="*/ 0 w 19"/>
                <a:gd name="T47" fmla="*/ 8 h 42"/>
                <a:gd name="T48" fmla="*/ 1 w 19"/>
                <a:gd name="T49" fmla="*/ 9 h 42"/>
                <a:gd name="T50" fmla="*/ 1 w 19"/>
                <a:gd name="T51" fmla="*/ 11 h 42"/>
                <a:gd name="T52" fmla="*/ 1 w 19"/>
                <a:gd name="T53" fmla="*/ 15 h 42"/>
                <a:gd name="T54" fmla="*/ 3 w 19"/>
                <a:gd name="T55" fmla="*/ 17 h 42"/>
                <a:gd name="T56" fmla="*/ 5 w 19"/>
                <a:gd name="T57" fmla="*/ 18 h 42"/>
                <a:gd name="T58" fmla="*/ 7 w 19"/>
                <a:gd name="T59" fmla="*/ 19 h 42"/>
                <a:gd name="T60" fmla="*/ 9 w 19"/>
                <a:gd name="T61" fmla="*/ 21 h 42"/>
                <a:gd name="T62" fmla="*/ 4 w 19"/>
                <a:gd name="T63" fmla="*/ 24 h 42"/>
                <a:gd name="T64" fmla="*/ 1 w 19"/>
                <a:gd name="T65" fmla="*/ 28 h 4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9"/>
                <a:gd name="T100" fmla="*/ 0 h 42"/>
                <a:gd name="T101" fmla="*/ 19 w 19"/>
                <a:gd name="T102" fmla="*/ 42 h 4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9" h="42">
                  <a:moveTo>
                    <a:pt x="1" y="28"/>
                  </a:moveTo>
                  <a:lnTo>
                    <a:pt x="0" y="31"/>
                  </a:lnTo>
                  <a:lnTo>
                    <a:pt x="0" y="32"/>
                  </a:lnTo>
                  <a:lnTo>
                    <a:pt x="1" y="33"/>
                  </a:lnTo>
                  <a:lnTo>
                    <a:pt x="2" y="34"/>
                  </a:lnTo>
                  <a:lnTo>
                    <a:pt x="3" y="35"/>
                  </a:lnTo>
                  <a:lnTo>
                    <a:pt x="6" y="37"/>
                  </a:lnTo>
                  <a:lnTo>
                    <a:pt x="7" y="37"/>
                  </a:lnTo>
                  <a:lnTo>
                    <a:pt x="9" y="38"/>
                  </a:lnTo>
                  <a:lnTo>
                    <a:pt x="10" y="38"/>
                  </a:lnTo>
                  <a:lnTo>
                    <a:pt x="10" y="40"/>
                  </a:lnTo>
                  <a:lnTo>
                    <a:pt x="10" y="41"/>
                  </a:lnTo>
                  <a:lnTo>
                    <a:pt x="11" y="42"/>
                  </a:lnTo>
                  <a:lnTo>
                    <a:pt x="12" y="41"/>
                  </a:lnTo>
                  <a:lnTo>
                    <a:pt x="13" y="39"/>
                  </a:lnTo>
                  <a:lnTo>
                    <a:pt x="13" y="37"/>
                  </a:lnTo>
                  <a:lnTo>
                    <a:pt x="14" y="35"/>
                  </a:lnTo>
                  <a:lnTo>
                    <a:pt x="15" y="33"/>
                  </a:lnTo>
                  <a:lnTo>
                    <a:pt x="17" y="30"/>
                  </a:lnTo>
                  <a:lnTo>
                    <a:pt x="18" y="28"/>
                  </a:lnTo>
                  <a:lnTo>
                    <a:pt x="19" y="26"/>
                  </a:lnTo>
                  <a:lnTo>
                    <a:pt x="18" y="25"/>
                  </a:lnTo>
                  <a:lnTo>
                    <a:pt x="18" y="19"/>
                  </a:lnTo>
                  <a:lnTo>
                    <a:pt x="18" y="15"/>
                  </a:lnTo>
                  <a:lnTo>
                    <a:pt x="17" y="13"/>
                  </a:lnTo>
                  <a:lnTo>
                    <a:pt x="15" y="14"/>
                  </a:lnTo>
                  <a:lnTo>
                    <a:pt x="14" y="14"/>
                  </a:lnTo>
                  <a:lnTo>
                    <a:pt x="13" y="14"/>
                  </a:lnTo>
                  <a:lnTo>
                    <a:pt x="12" y="14"/>
                  </a:lnTo>
                  <a:lnTo>
                    <a:pt x="12" y="13"/>
                  </a:lnTo>
                  <a:lnTo>
                    <a:pt x="13" y="11"/>
                  </a:lnTo>
                  <a:lnTo>
                    <a:pt x="14" y="11"/>
                  </a:lnTo>
                  <a:lnTo>
                    <a:pt x="14" y="9"/>
                  </a:lnTo>
                  <a:lnTo>
                    <a:pt x="15" y="8"/>
                  </a:lnTo>
                  <a:lnTo>
                    <a:pt x="15" y="7"/>
                  </a:lnTo>
                  <a:lnTo>
                    <a:pt x="16" y="6"/>
                  </a:lnTo>
                  <a:lnTo>
                    <a:pt x="15" y="4"/>
                  </a:lnTo>
                  <a:lnTo>
                    <a:pt x="4" y="0"/>
                  </a:lnTo>
                  <a:lnTo>
                    <a:pt x="4" y="1"/>
                  </a:lnTo>
                  <a:lnTo>
                    <a:pt x="3" y="2"/>
                  </a:lnTo>
                  <a:lnTo>
                    <a:pt x="3" y="3"/>
                  </a:lnTo>
                  <a:lnTo>
                    <a:pt x="2" y="6"/>
                  </a:lnTo>
                  <a:lnTo>
                    <a:pt x="1" y="7"/>
                  </a:lnTo>
                  <a:lnTo>
                    <a:pt x="0" y="8"/>
                  </a:lnTo>
                  <a:lnTo>
                    <a:pt x="1" y="9"/>
                  </a:lnTo>
                  <a:lnTo>
                    <a:pt x="2" y="11"/>
                  </a:lnTo>
                  <a:lnTo>
                    <a:pt x="1" y="11"/>
                  </a:lnTo>
                  <a:lnTo>
                    <a:pt x="1" y="14"/>
                  </a:lnTo>
                  <a:lnTo>
                    <a:pt x="1" y="15"/>
                  </a:lnTo>
                  <a:lnTo>
                    <a:pt x="3" y="15"/>
                  </a:lnTo>
                  <a:lnTo>
                    <a:pt x="3" y="17"/>
                  </a:lnTo>
                  <a:lnTo>
                    <a:pt x="5" y="17"/>
                  </a:lnTo>
                  <a:lnTo>
                    <a:pt x="5" y="18"/>
                  </a:lnTo>
                  <a:lnTo>
                    <a:pt x="6" y="18"/>
                  </a:lnTo>
                  <a:lnTo>
                    <a:pt x="7" y="19"/>
                  </a:lnTo>
                  <a:lnTo>
                    <a:pt x="9" y="20"/>
                  </a:lnTo>
                  <a:lnTo>
                    <a:pt x="9" y="21"/>
                  </a:lnTo>
                  <a:lnTo>
                    <a:pt x="7" y="22"/>
                  </a:lnTo>
                  <a:lnTo>
                    <a:pt x="4" y="24"/>
                  </a:lnTo>
                  <a:lnTo>
                    <a:pt x="4" y="26"/>
                  </a:lnTo>
                  <a:lnTo>
                    <a:pt x="1" y="28"/>
                  </a:lnTo>
                  <a:close/>
                </a:path>
              </a:pathLst>
            </a:custGeom>
            <a:solidFill>
              <a:srgbClr val="E8FECE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2510" name="Freeform 64"/>
            <p:cNvSpPr>
              <a:spLocks/>
            </p:cNvSpPr>
            <p:nvPr/>
          </p:nvSpPr>
          <p:spPr bwMode="auto">
            <a:xfrm>
              <a:off x="7583488" y="2654300"/>
              <a:ext cx="187325" cy="169863"/>
            </a:xfrm>
            <a:custGeom>
              <a:avLst/>
              <a:gdLst>
                <a:gd name="T0" fmla="*/ 0 w 23"/>
                <a:gd name="T1" fmla="*/ 4 h 22"/>
                <a:gd name="T2" fmla="*/ 8 w 23"/>
                <a:gd name="T3" fmla="*/ 2 h 22"/>
                <a:gd name="T4" fmla="*/ 8 w 23"/>
                <a:gd name="T5" fmla="*/ 3 h 22"/>
                <a:gd name="T6" fmla="*/ 9 w 23"/>
                <a:gd name="T7" fmla="*/ 3 h 22"/>
                <a:gd name="T8" fmla="*/ 9 w 23"/>
                <a:gd name="T9" fmla="*/ 3 h 22"/>
                <a:gd name="T10" fmla="*/ 20 w 23"/>
                <a:gd name="T11" fmla="*/ 0 h 22"/>
                <a:gd name="T12" fmla="*/ 23 w 23"/>
                <a:gd name="T13" fmla="*/ 9 h 22"/>
                <a:gd name="T14" fmla="*/ 23 w 23"/>
                <a:gd name="T15" fmla="*/ 10 h 22"/>
                <a:gd name="T16" fmla="*/ 22 w 23"/>
                <a:gd name="T17" fmla="*/ 10 h 22"/>
                <a:gd name="T18" fmla="*/ 23 w 23"/>
                <a:gd name="T19" fmla="*/ 11 h 22"/>
                <a:gd name="T20" fmla="*/ 23 w 23"/>
                <a:gd name="T21" fmla="*/ 11 h 22"/>
                <a:gd name="T22" fmla="*/ 21 w 23"/>
                <a:gd name="T23" fmla="*/ 12 h 22"/>
                <a:gd name="T24" fmla="*/ 17 w 23"/>
                <a:gd name="T25" fmla="*/ 13 h 22"/>
                <a:gd name="T26" fmla="*/ 16 w 23"/>
                <a:gd name="T27" fmla="*/ 13 h 22"/>
                <a:gd name="T28" fmla="*/ 16 w 23"/>
                <a:gd name="T29" fmla="*/ 13 h 22"/>
                <a:gd name="T30" fmla="*/ 16 w 23"/>
                <a:gd name="T31" fmla="*/ 14 h 22"/>
                <a:gd name="T32" fmla="*/ 16 w 23"/>
                <a:gd name="T33" fmla="*/ 14 h 22"/>
                <a:gd name="T34" fmla="*/ 13 w 23"/>
                <a:gd name="T35" fmla="*/ 15 h 22"/>
                <a:gd name="T36" fmla="*/ 10 w 23"/>
                <a:gd name="T37" fmla="*/ 16 h 22"/>
                <a:gd name="T38" fmla="*/ 10 w 23"/>
                <a:gd name="T39" fmla="*/ 16 h 22"/>
                <a:gd name="T40" fmla="*/ 8 w 23"/>
                <a:gd name="T41" fmla="*/ 18 h 22"/>
                <a:gd name="T42" fmla="*/ 3 w 23"/>
                <a:gd name="T43" fmla="*/ 21 h 22"/>
                <a:gd name="T44" fmla="*/ 2 w 23"/>
                <a:gd name="T45" fmla="*/ 22 h 22"/>
                <a:gd name="T46" fmla="*/ 0 w 23"/>
                <a:gd name="T47" fmla="*/ 21 h 22"/>
                <a:gd name="T48" fmla="*/ 2 w 23"/>
                <a:gd name="T49" fmla="*/ 19 h 22"/>
                <a:gd name="T50" fmla="*/ 2 w 23"/>
                <a:gd name="T51" fmla="*/ 18 h 22"/>
                <a:gd name="T52" fmla="*/ 2 w 23"/>
                <a:gd name="T53" fmla="*/ 17 h 22"/>
                <a:gd name="T54" fmla="*/ 0 w 23"/>
                <a:gd name="T55" fmla="*/ 4 h 22"/>
                <a:gd name="T56" fmla="*/ 0 w 23"/>
                <a:gd name="T57" fmla="*/ 4 h 22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3"/>
                <a:gd name="T88" fmla="*/ 0 h 22"/>
                <a:gd name="T89" fmla="*/ 23 w 23"/>
                <a:gd name="T90" fmla="*/ 22 h 22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3" h="22">
                  <a:moveTo>
                    <a:pt x="0" y="4"/>
                  </a:moveTo>
                  <a:lnTo>
                    <a:pt x="8" y="2"/>
                  </a:lnTo>
                  <a:lnTo>
                    <a:pt x="8" y="3"/>
                  </a:lnTo>
                  <a:lnTo>
                    <a:pt x="9" y="3"/>
                  </a:lnTo>
                  <a:lnTo>
                    <a:pt x="20" y="0"/>
                  </a:lnTo>
                  <a:lnTo>
                    <a:pt x="23" y="9"/>
                  </a:lnTo>
                  <a:lnTo>
                    <a:pt x="23" y="10"/>
                  </a:lnTo>
                  <a:lnTo>
                    <a:pt x="22" y="10"/>
                  </a:lnTo>
                  <a:lnTo>
                    <a:pt x="23" y="11"/>
                  </a:lnTo>
                  <a:lnTo>
                    <a:pt x="21" y="12"/>
                  </a:lnTo>
                  <a:lnTo>
                    <a:pt x="17" y="13"/>
                  </a:lnTo>
                  <a:lnTo>
                    <a:pt x="16" y="13"/>
                  </a:lnTo>
                  <a:lnTo>
                    <a:pt x="16" y="14"/>
                  </a:lnTo>
                  <a:lnTo>
                    <a:pt x="13" y="15"/>
                  </a:lnTo>
                  <a:lnTo>
                    <a:pt x="10" y="16"/>
                  </a:lnTo>
                  <a:lnTo>
                    <a:pt x="8" y="18"/>
                  </a:lnTo>
                  <a:lnTo>
                    <a:pt x="3" y="21"/>
                  </a:lnTo>
                  <a:lnTo>
                    <a:pt x="2" y="22"/>
                  </a:lnTo>
                  <a:lnTo>
                    <a:pt x="0" y="21"/>
                  </a:lnTo>
                  <a:lnTo>
                    <a:pt x="2" y="19"/>
                  </a:lnTo>
                  <a:lnTo>
                    <a:pt x="2" y="18"/>
                  </a:lnTo>
                  <a:lnTo>
                    <a:pt x="2" y="17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AF400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2511" name="Freeform 65"/>
            <p:cNvSpPr>
              <a:spLocks/>
            </p:cNvSpPr>
            <p:nvPr/>
          </p:nvSpPr>
          <p:spPr bwMode="auto">
            <a:xfrm>
              <a:off x="7575550" y="2522538"/>
              <a:ext cx="368300" cy="177800"/>
            </a:xfrm>
            <a:custGeom>
              <a:avLst/>
              <a:gdLst>
                <a:gd name="T0" fmla="*/ 10 w 45"/>
                <a:gd name="T1" fmla="*/ 7 h 23"/>
                <a:gd name="T2" fmla="*/ 24 w 45"/>
                <a:gd name="T3" fmla="*/ 3 h 23"/>
                <a:gd name="T4" fmla="*/ 25 w 45"/>
                <a:gd name="T5" fmla="*/ 3 h 23"/>
                <a:gd name="T6" fmla="*/ 25 w 45"/>
                <a:gd name="T7" fmla="*/ 2 h 23"/>
                <a:gd name="T8" fmla="*/ 27 w 45"/>
                <a:gd name="T9" fmla="*/ 0 h 23"/>
                <a:gd name="T10" fmla="*/ 29 w 45"/>
                <a:gd name="T11" fmla="*/ 0 h 23"/>
                <a:gd name="T12" fmla="*/ 31 w 45"/>
                <a:gd name="T13" fmla="*/ 3 h 23"/>
                <a:gd name="T14" fmla="*/ 32 w 45"/>
                <a:gd name="T15" fmla="*/ 5 h 23"/>
                <a:gd name="T16" fmla="*/ 30 w 45"/>
                <a:gd name="T17" fmla="*/ 7 h 23"/>
                <a:gd name="T18" fmla="*/ 29 w 45"/>
                <a:gd name="T19" fmla="*/ 10 h 23"/>
                <a:gd name="T20" fmla="*/ 33 w 45"/>
                <a:gd name="T21" fmla="*/ 10 h 23"/>
                <a:gd name="T22" fmla="*/ 36 w 45"/>
                <a:gd name="T23" fmla="*/ 15 h 23"/>
                <a:gd name="T24" fmla="*/ 41 w 45"/>
                <a:gd name="T25" fmla="*/ 16 h 23"/>
                <a:gd name="T26" fmla="*/ 43 w 45"/>
                <a:gd name="T27" fmla="*/ 14 h 23"/>
                <a:gd name="T28" fmla="*/ 42 w 45"/>
                <a:gd name="T29" fmla="*/ 12 h 23"/>
                <a:gd name="T30" fmla="*/ 40 w 45"/>
                <a:gd name="T31" fmla="*/ 10 h 23"/>
                <a:gd name="T32" fmla="*/ 42 w 45"/>
                <a:gd name="T33" fmla="*/ 11 h 23"/>
                <a:gd name="T34" fmla="*/ 45 w 45"/>
                <a:gd name="T35" fmla="*/ 16 h 23"/>
                <a:gd name="T36" fmla="*/ 44 w 45"/>
                <a:gd name="T37" fmla="*/ 17 h 23"/>
                <a:gd name="T38" fmla="*/ 40 w 45"/>
                <a:gd name="T39" fmla="*/ 19 h 23"/>
                <a:gd name="T40" fmla="*/ 37 w 45"/>
                <a:gd name="T41" fmla="*/ 21 h 23"/>
                <a:gd name="T42" fmla="*/ 37 w 45"/>
                <a:gd name="T43" fmla="*/ 20 h 23"/>
                <a:gd name="T44" fmla="*/ 36 w 45"/>
                <a:gd name="T45" fmla="*/ 18 h 23"/>
                <a:gd name="T46" fmla="*/ 34 w 45"/>
                <a:gd name="T47" fmla="*/ 22 h 23"/>
                <a:gd name="T48" fmla="*/ 32 w 45"/>
                <a:gd name="T49" fmla="*/ 22 h 23"/>
                <a:gd name="T50" fmla="*/ 32 w 45"/>
                <a:gd name="T51" fmla="*/ 21 h 23"/>
                <a:gd name="T52" fmla="*/ 30 w 45"/>
                <a:gd name="T53" fmla="*/ 20 h 23"/>
                <a:gd name="T54" fmla="*/ 28 w 45"/>
                <a:gd name="T55" fmla="*/ 19 h 23"/>
                <a:gd name="T56" fmla="*/ 27 w 45"/>
                <a:gd name="T57" fmla="*/ 17 h 23"/>
                <a:gd name="T58" fmla="*/ 21 w 45"/>
                <a:gd name="T59" fmla="*/ 17 h 23"/>
                <a:gd name="T60" fmla="*/ 10 w 45"/>
                <a:gd name="T61" fmla="*/ 20 h 23"/>
                <a:gd name="T62" fmla="*/ 9 w 45"/>
                <a:gd name="T63" fmla="*/ 19 h 23"/>
                <a:gd name="T64" fmla="*/ 0 w 45"/>
                <a:gd name="T65" fmla="*/ 21 h 23"/>
                <a:gd name="T66" fmla="*/ 0 w 45"/>
                <a:gd name="T67" fmla="*/ 9 h 23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45"/>
                <a:gd name="T103" fmla="*/ 0 h 23"/>
                <a:gd name="T104" fmla="*/ 45 w 45"/>
                <a:gd name="T105" fmla="*/ 23 h 23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5" h="23">
                  <a:moveTo>
                    <a:pt x="0" y="9"/>
                  </a:moveTo>
                  <a:lnTo>
                    <a:pt x="10" y="7"/>
                  </a:lnTo>
                  <a:lnTo>
                    <a:pt x="24" y="4"/>
                  </a:lnTo>
                  <a:lnTo>
                    <a:pt x="24" y="3"/>
                  </a:lnTo>
                  <a:lnTo>
                    <a:pt x="25" y="3"/>
                  </a:lnTo>
                  <a:lnTo>
                    <a:pt x="25" y="2"/>
                  </a:lnTo>
                  <a:lnTo>
                    <a:pt x="26" y="2"/>
                  </a:lnTo>
                  <a:lnTo>
                    <a:pt x="27" y="0"/>
                  </a:lnTo>
                  <a:lnTo>
                    <a:pt x="28" y="0"/>
                  </a:lnTo>
                  <a:lnTo>
                    <a:pt x="29" y="0"/>
                  </a:lnTo>
                  <a:lnTo>
                    <a:pt x="30" y="2"/>
                  </a:lnTo>
                  <a:lnTo>
                    <a:pt x="31" y="3"/>
                  </a:lnTo>
                  <a:lnTo>
                    <a:pt x="32" y="4"/>
                  </a:lnTo>
                  <a:lnTo>
                    <a:pt x="32" y="5"/>
                  </a:lnTo>
                  <a:lnTo>
                    <a:pt x="31" y="5"/>
                  </a:lnTo>
                  <a:lnTo>
                    <a:pt x="30" y="7"/>
                  </a:lnTo>
                  <a:lnTo>
                    <a:pt x="29" y="9"/>
                  </a:lnTo>
                  <a:lnTo>
                    <a:pt x="29" y="10"/>
                  </a:lnTo>
                  <a:lnTo>
                    <a:pt x="31" y="9"/>
                  </a:lnTo>
                  <a:lnTo>
                    <a:pt x="33" y="10"/>
                  </a:lnTo>
                  <a:lnTo>
                    <a:pt x="36" y="13"/>
                  </a:lnTo>
                  <a:lnTo>
                    <a:pt x="36" y="15"/>
                  </a:lnTo>
                  <a:lnTo>
                    <a:pt x="38" y="16"/>
                  </a:lnTo>
                  <a:lnTo>
                    <a:pt x="41" y="16"/>
                  </a:lnTo>
                  <a:lnTo>
                    <a:pt x="42" y="16"/>
                  </a:lnTo>
                  <a:lnTo>
                    <a:pt x="43" y="14"/>
                  </a:lnTo>
                  <a:lnTo>
                    <a:pt x="43" y="13"/>
                  </a:lnTo>
                  <a:lnTo>
                    <a:pt x="42" y="12"/>
                  </a:lnTo>
                  <a:lnTo>
                    <a:pt x="40" y="11"/>
                  </a:lnTo>
                  <a:lnTo>
                    <a:pt x="40" y="10"/>
                  </a:lnTo>
                  <a:lnTo>
                    <a:pt x="41" y="11"/>
                  </a:lnTo>
                  <a:lnTo>
                    <a:pt x="42" y="11"/>
                  </a:lnTo>
                  <a:lnTo>
                    <a:pt x="44" y="14"/>
                  </a:lnTo>
                  <a:lnTo>
                    <a:pt x="45" y="16"/>
                  </a:lnTo>
                  <a:lnTo>
                    <a:pt x="45" y="18"/>
                  </a:lnTo>
                  <a:lnTo>
                    <a:pt x="44" y="17"/>
                  </a:lnTo>
                  <a:lnTo>
                    <a:pt x="42" y="18"/>
                  </a:lnTo>
                  <a:lnTo>
                    <a:pt x="40" y="19"/>
                  </a:lnTo>
                  <a:lnTo>
                    <a:pt x="38" y="21"/>
                  </a:lnTo>
                  <a:lnTo>
                    <a:pt x="37" y="21"/>
                  </a:lnTo>
                  <a:lnTo>
                    <a:pt x="37" y="20"/>
                  </a:lnTo>
                  <a:lnTo>
                    <a:pt x="37" y="18"/>
                  </a:lnTo>
                  <a:lnTo>
                    <a:pt x="36" y="18"/>
                  </a:lnTo>
                  <a:lnTo>
                    <a:pt x="35" y="20"/>
                  </a:lnTo>
                  <a:lnTo>
                    <a:pt x="34" y="22"/>
                  </a:lnTo>
                  <a:lnTo>
                    <a:pt x="33" y="23"/>
                  </a:lnTo>
                  <a:lnTo>
                    <a:pt x="32" y="22"/>
                  </a:lnTo>
                  <a:lnTo>
                    <a:pt x="32" y="21"/>
                  </a:lnTo>
                  <a:lnTo>
                    <a:pt x="31" y="21"/>
                  </a:lnTo>
                  <a:lnTo>
                    <a:pt x="30" y="20"/>
                  </a:lnTo>
                  <a:lnTo>
                    <a:pt x="28" y="19"/>
                  </a:lnTo>
                  <a:lnTo>
                    <a:pt x="27" y="17"/>
                  </a:lnTo>
                  <a:lnTo>
                    <a:pt x="26" y="15"/>
                  </a:lnTo>
                  <a:lnTo>
                    <a:pt x="21" y="17"/>
                  </a:lnTo>
                  <a:lnTo>
                    <a:pt x="10" y="20"/>
                  </a:lnTo>
                  <a:lnTo>
                    <a:pt x="9" y="20"/>
                  </a:lnTo>
                  <a:lnTo>
                    <a:pt x="9" y="19"/>
                  </a:lnTo>
                  <a:lnTo>
                    <a:pt x="1" y="21"/>
                  </a:lnTo>
                  <a:lnTo>
                    <a:pt x="0" y="21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E8FECE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2512" name="Freeform 66"/>
            <p:cNvSpPr>
              <a:spLocks/>
            </p:cNvSpPr>
            <p:nvPr/>
          </p:nvSpPr>
          <p:spPr bwMode="auto">
            <a:xfrm>
              <a:off x="7747000" y="2638425"/>
              <a:ext cx="96838" cy="101600"/>
            </a:xfrm>
            <a:custGeom>
              <a:avLst/>
              <a:gdLst>
                <a:gd name="T0" fmla="*/ 0 w 12"/>
                <a:gd name="T1" fmla="*/ 2 h 13"/>
                <a:gd name="T2" fmla="*/ 3 w 12"/>
                <a:gd name="T3" fmla="*/ 11 h 13"/>
                <a:gd name="T4" fmla="*/ 3 w 12"/>
                <a:gd name="T5" fmla="*/ 12 h 13"/>
                <a:gd name="T6" fmla="*/ 2 w 12"/>
                <a:gd name="T7" fmla="*/ 12 h 13"/>
                <a:gd name="T8" fmla="*/ 3 w 12"/>
                <a:gd name="T9" fmla="*/ 13 h 13"/>
                <a:gd name="T10" fmla="*/ 3 w 12"/>
                <a:gd name="T11" fmla="*/ 13 h 13"/>
                <a:gd name="T12" fmla="*/ 3 w 12"/>
                <a:gd name="T13" fmla="*/ 13 h 13"/>
                <a:gd name="T14" fmla="*/ 6 w 12"/>
                <a:gd name="T15" fmla="*/ 12 h 13"/>
                <a:gd name="T16" fmla="*/ 7 w 12"/>
                <a:gd name="T17" fmla="*/ 11 h 13"/>
                <a:gd name="T18" fmla="*/ 7 w 12"/>
                <a:gd name="T19" fmla="*/ 10 h 13"/>
                <a:gd name="T20" fmla="*/ 7 w 12"/>
                <a:gd name="T21" fmla="*/ 9 h 13"/>
                <a:gd name="T22" fmla="*/ 7 w 12"/>
                <a:gd name="T23" fmla="*/ 7 h 13"/>
                <a:gd name="T24" fmla="*/ 8 w 12"/>
                <a:gd name="T25" fmla="*/ 6 h 13"/>
                <a:gd name="T26" fmla="*/ 8 w 12"/>
                <a:gd name="T27" fmla="*/ 7 h 13"/>
                <a:gd name="T28" fmla="*/ 8 w 12"/>
                <a:gd name="T29" fmla="*/ 8 h 13"/>
                <a:gd name="T30" fmla="*/ 8 w 12"/>
                <a:gd name="T31" fmla="*/ 10 h 13"/>
                <a:gd name="T32" fmla="*/ 9 w 12"/>
                <a:gd name="T33" fmla="*/ 10 h 13"/>
                <a:gd name="T34" fmla="*/ 9 w 12"/>
                <a:gd name="T35" fmla="*/ 10 h 13"/>
                <a:gd name="T36" fmla="*/ 9 w 12"/>
                <a:gd name="T37" fmla="*/ 9 h 13"/>
                <a:gd name="T38" fmla="*/ 10 w 12"/>
                <a:gd name="T39" fmla="*/ 9 h 13"/>
                <a:gd name="T40" fmla="*/ 11 w 12"/>
                <a:gd name="T41" fmla="*/ 8 h 13"/>
                <a:gd name="T42" fmla="*/ 12 w 12"/>
                <a:gd name="T43" fmla="*/ 8 h 13"/>
                <a:gd name="T44" fmla="*/ 12 w 12"/>
                <a:gd name="T45" fmla="*/ 8 h 13"/>
                <a:gd name="T46" fmla="*/ 11 w 12"/>
                <a:gd name="T47" fmla="*/ 7 h 13"/>
                <a:gd name="T48" fmla="*/ 11 w 12"/>
                <a:gd name="T49" fmla="*/ 6 h 13"/>
                <a:gd name="T50" fmla="*/ 11 w 12"/>
                <a:gd name="T51" fmla="*/ 6 h 13"/>
                <a:gd name="T52" fmla="*/ 10 w 12"/>
                <a:gd name="T53" fmla="*/ 6 h 13"/>
                <a:gd name="T54" fmla="*/ 9 w 12"/>
                <a:gd name="T55" fmla="*/ 5 h 13"/>
                <a:gd name="T56" fmla="*/ 9 w 12"/>
                <a:gd name="T57" fmla="*/ 5 h 13"/>
                <a:gd name="T58" fmla="*/ 7 w 12"/>
                <a:gd name="T59" fmla="*/ 4 h 13"/>
                <a:gd name="T60" fmla="*/ 6 w 12"/>
                <a:gd name="T61" fmla="*/ 2 h 13"/>
                <a:gd name="T62" fmla="*/ 6 w 12"/>
                <a:gd name="T63" fmla="*/ 2 h 13"/>
                <a:gd name="T64" fmla="*/ 5 w 12"/>
                <a:gd name="T65" fmla="*/ 0 h 13"/>
                <a:gd name="T66" fmla="*/ 0 w 12"/>
                <a:gd name="T67" fmla="*/ 2 h 13"/>
                <a:gd name="T68" fmla="*/ 0 w 12"/>
                <a:gd name="T69" fmla="*/ 2 h 1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2"/>
                <a:gd name="T106" fmla="*/ 0 h 13"/>
                <a:gd name="T107" fmla="*/ 12 w 12"/>
                <a:gd name="T108" fmla="*/ 13 h 1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2" h="13">
                  <a:moveTo>
                    <a:pt x="0" y="2"/>
                  </a:moveTo>
                  <a:lnTo>
                    <a:pt x="3" y="11"/>
                  </a:lnTo>
                  <a:lnTo>
                    <a:pt x="3" y="12"/>
                  </a:lnTo>
                  <a:lnTo>
                    <a:pt x="2" y="12"/>
                  </a:lnTo>
                  <a:lnTo>
                    <a:pt x="3" y="13"/>
                  </a:lnTo>
                  <a:lnTo>
                    <a:pt x="6" y="12"/>
                  </a:lnTo>
                  <a:lnTo>
                    <a:pt x="7" y="11"/>
                  </a:lnTo>
                  <a:lnTo>
                    <a:pt x="7" y="10"/>
                  </a:lnTo>
                  <a:lnTo>
                    <a:pt x="7" y="9"/>
                  </a:lnTo>
                  <a:lnTo>
                    <a:pt x="7" y="7"/>
                  </a:lnTo>
                  <a:lnTo>
                    <a:pt x="8" y="6"/>
                  </a:lnTo>
                  <a:lnTo>
                    <a:pt x="8" y="7"/>
                  </a:lnTo>
                  <a:lnTo>
                    <a:pt x="8" y="8"/>
                  </a:lnTo>
                  <a:lnTo>
                    <a:pt x="8" y="10"/>
                  </a:lnTo>
                  <a:lnTo>
                    <a:pt x="9" y="10"/>
                  </a:lnTo>
                  <a:lnTo>
                    <a:pt x="9" y="9"/>
                  </a:lnTo>
                  <a:lnTo>
                    <a:pt x="10" y="9"/>
                  </a:lnTo>
                  <a:lnTo>
                    <a:pt x="11" y="8"/>
                  </a:lnTo>
                  <a:lnTo>
                    <a:pt x="12" y="8"/>
                  </a:lnTo>
                  <a:lnTo>
                    <a:pt x="11" y="7"/>
                  </a:lnTo>
                  <a:lnTo>
                    <a:pt x="11" y="6"/>
                  </a:lnTo>
                  <a:lnTo>
                    <a:pt x="10" y="6"/>
                  </a:lnTo>
                  <a:lnTo>
                    <a:pt x="9" y="5"/>
                  </a:lnTo>
                  <a:lnTo>
                    <a:pt x="7" y="4"/>
                  </a:lnTo>
                  <a:lnTo>
                    <a:pt x="6" y="2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AF400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2513" name="Freeform 67"/>
            <p:cNvSpPr>
              <a:spLocks/>
            </p:cNvSpPr>
            <p:nvPr/>
          </p:nvSpPr>
          <p:spPr bwMode="auto">
            <a:xfrm>
              <a:off x="7640638" y="2212975"/>
              <a:ext cx="171450" cy="363538"/>
            </a:xfrm>
            <a:custGeom>
              <a:avLst/>
              <a:gdLst>
                <a:gd name="T0" fmla="*/ 21 w 21"/>
                <a:gd name="T1" fmla="*/ 40 h 47"/>
                <a:gd name="T2" fmla="*/ 20 w 21"/>
                <a:gd name="T3" fmla="*/ 40 h 47"/>
                <a:gd name="T4" fmla="*/ 19 w 21"/>
                <a:gd name="T5" fmla="*/ 40 h 47"/>
                <a:gd name="T6" fmla="*/ 18 w 21"/>
                <a:gd name="T7" fmla="*/ 42 h 47"/>
                <a:gd name="T8" fmla="*/ 17 w 21"/>
                <a:gd name="T9" fmla="*/ 42 h 47"/>
                <a:gd name="T10" fmla="*/ 17 w 21"/>
                <a:gd name="T11" fmla="*/ 43 h 47"/>
                <a:gd name="T12" fmla="*/ 17 w 21"/>
                <a:gd name="T13" fmla="*/ 43 h 47"/>
                <a:gd name="T14" fmla="*/ 17 w 21"/>
                <a:gd name="T15" fmla="*/ 43 h 47"/>
                <a:gd name="T16" fmla="*/ 16 w 21"/>
                <a:gd name="T17" fmla="*/ 43 h 47"/>
                <a:gd name="T18" fmla="*/ 16 w 21"/>
                <a:gd name="T19" fmla="*/ 44 h 47"/>
                <a:gd name="T20" fmla="*/ 2 w 21"/>
                <a:gd name="T21" fmla="*/ 47 h 47"/>
                <a:gd name="T22" fmla="*/ 1 w 21"/>
                <a:gd name="T23" fmla="*/ 46 h 47"/>
                <a:gd name="T24" fmla="*/ 0 w 21"/>
                <a:gd name="T25" fmla="*/ 45 h 47"/>
                <a:gd name="T26" fmla="*/ 0 w 21"/>
                <a:gd name="T27" fmla="*/ 44 h 47"/>
                <a:gd name="T28" fmla="*/ 1 w 21"/>
                <a:gd name="T29" fmla="*/ 43 h 47"/>
                <a:gd name="T30" fmla="*/ 0 w 21"/>
                <a:gd name="T31" fmla="*/ 41 h 47"/>
                <a:gd name="T32" fmla="*/ 0 w 21"/>
                <a:gd name="T33" fmla="*/ 34 h 47"/>
                <a:gd name="T34" fmla="*/ 0 w 21"/>
                <a:gd name="T35" fmla="*/ 32 h 47"/>
                <a:gd name="T36" fmla="*/ 1 w 21"/>
                <a:gd name="T37" fmla="*/ 28 h 47"/>
                <a:gd name="T38" fmla="*/ 1 w 21"/>
                <a:gd name="T39" fmla="*/ 26 h 47"/>
                <a:gd name="T40" fmla="*/ 1 w 21"/>
                <a:gd name="T41" fmla="*/ 24 h 47"/>
                <a:gd name="T42" fmla="*/ 1 w 21"/>
                <a:gd name="T43" fmla="*/ 22 h 47"/>
                <a:gd name="T44" fmla="*/ 1 w 21"/>
                <a:gd name="T45" fmla="*/ 21 h 47"/>
                <a:gd name="T46" fmla="*/ 1 w 21"/>
                <a:gd name="T47" fmla="*/ 20 h 47"/>
                <a:gd name="T48" fmla="*/ 4 w 21"/>
                <a:gd name="T49" fmla="*/ 18 h 47"/>
                <a:gd name="T50" fmla="*/ 5 w 21"/>
                <a:gd name="T51" fmla="*/ 14 h 47"/>
                <a:gd name="T52" fmla="*/ 4 w 21"/>
                <a:gd name="T53" fmla="*/ 12 h 47"/>
                <a:gd name="T54" fmla="*/ 4 w 21"/>
                <a:gd name="T55" fmla="*/ 10 h 47"/>
                <a:gd name="T56" fmla="*/ 4 w 21"/>
                <a:gd name="T57" fmla="*/ 10 h 47"/>
                <a:gd name="T58" fmla="*/ 4 w 21"/>
                <a:gd name="T59" fmla="*/ 9 h 47"/>
                <a:gd name="T60" fmla="*/ 3 w 21"/>
                <a:gd name="T61" fmla="*/ 7 h 47"/>
                <a:gd name="T62" fmla="*/ 4 w 21"/>
                <a:gd name="T63" fmla="*/ 4 h 47"/>
                <a:gd name="T64" fmla="*/ 3 w 21"/>
                <a:gd name="T65" fmla="*/ 3 h 47"/>
                <a:gd name="T66" fmla="*/ 3 w 21"/>
                <a:gd name="T67" fmla="*/ 2 h 47"/>
                <a:gd name="T68" fmla="*/ 4 w 21"/>
                <a:gd name="T69" fmla="*/ 2 h 47"/>
                <a:gd name="T70" fmla="*/ 5 w 21"/>
                <a:gd name="T71" fmla="*/ 1 h 47"/>
                <a:gd name="T72" fmla="*/ 6 w 21"/>
                <a:gd name="T73" fmla="*/ 1 h 47"/>
                <a:gd name="T74" fmla="*/ 6 w 21"/>
                <a:gd name="T75" fmla="*/ 1 h 47"/>
                <a:gd name="T76" fmla="*/ 7 w 21"/>
                <a:gd name="T77" fmla="*/ 0 h 47"/>
                <a:gd name="T78" fmla="*/ 17 w 21"/>
                <a:gd name="T79" fmla="*/ 29 h 47"/>
                <a:gd name="T80" fmla="*/ 17 w 21"/>
                <a:gd name="T81" fmla="*/ 30 h 47"/>
                <a:gd name="T82" fmla="*/ 17 w 21"/>
                <a:gd name="T83" fmla="*/ 31 h 47"/>
                <a:gd name="T84" fmla="*/ 17 w 21"/>
                <a:gd name="T85" fmla="*/ 31 h 47"/>
                <a:gd name="T86" fmla="*/ 19 w 21"/>
                <a:gd name="T87" fmla="*/ 33 h 47"/>
                <a:gd name="T88" fmla="*/ 20 w 21"/>
                <a:gd name="T89" fmla="*/ 33 h 47"/>
                <a:gd name="T90" fmla="*/ 20 w 21"/>
                <a:gd name="T91" fmla="*/ 34 h 47"/>
                <a:gd name="T92" fmla="*/ 20 w 21"/>
                <a:gd name="T93" fmla="*/ 35 h 47"/>
                <a:gd name="T94" fmla="*/ 21 w 21"/>
                <a:gd name="T95" fmla="*/ 37 h 47"/>
                <a:gd name="T96" fmla="*/ 21 w 21"/>
                <a:gd name="T97" fmla="*/ 38 h 47"/>
                <a:gd name="T98" fmla="*/ 21 w 21"/>
                <a:gd name="T99" fmla="*/ 39 h 47"/>
                <a:gd name="T100" fmla="*/ 21 w 21"/>
                <a:gd name="T101" fmla="*/ 40 h 47"/>
                <a:gd name="T102" fmla="*/ 21 w 21"/>
                <a:gd name="T103" fmla="*/ 40 h 47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21"/>
                <a:gd name="T157" fmla="*/ 0 h 47"/>
                <a:gd name="T158" fmla="*/ 21 w 21"/>
                <a:gd name="T159" fmla="*/ 47 h 47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21" h="47">
                  <a:moveTo>
                    <a:pt x="21" y="40"/>
                  </a:moveTo>
                  <a:lnTo>
                    <a:pt x="20" y="40"/>
                  </a:lnTo>
                  <a:lnTo>
                    <a:pt x="19" y="40"/>
                  </a:lnTo>
                  <a:lnTo>
                    <a:pt x="18" y="42"/>
                  </a:lnTo>
                  <a:lnTo>
                    <a:pt x="17" y="42"/>
                  </a:lnTo>
                  <a:lnTo>
                    <a:pt x="17" y="43"/>
                  </a:lnTo>
                  <a:lnTo>
                    <a:pt x="16" y="43"/>
                  </a:lnTo>
                  <a:lnTo>
                    <a:pt x="16" y="44"/>
                  </a:lnTo>
                  <a:lnTo>
                    <a:pt x="2" y="47"/>
                  </a:lnTo>
                  <a:lnTo>
                    <a:pt x="1" y="46"/>
                  </a:lnTo>
                  <a:lnTo>
                    <a:pt x="0" y="45"/>
                  </a:lnTo>
                  <a:lnTo>
                    <a:pt x="0" y="44"/>
                  </a:lnTo>
                  <a:lnTo>
                    <a:pt x="1" y="43"/>
                  </a:lnTo>
                  <a:lnTo>
                    <a:pt x="0" y="41"/>
                  </a:lnTo>
                  <a:lnTo>
                    <a:pt x="0" y="34"/>
                  </a:lnTo>
                  <a:lnTo>
                    <a:pt x="0" y="32"/>
                  </a:lnTo>
                  <a:lnTo>
                    <a:pt x="1" y="28"/>
                  </a:lnTo>
                  <a:lnTo>
                    <a:pt x="1" y="26"/>
                  </a:lnTo>
                  <a:lnTo>
                    <a:pt x="1" y="24"/>
                  </a:lnTo>
                  <a:lnTo>
                    <a:pt x="1" y="22"/>
                  </a:lnTo>
                  <a:lnTo>
                    <a:pt x="1" y="21"/>
                  </a:lnTo>
                  <a:lnTo>
                    <a:pt x="1" y="20"/>
                  </a:lnTo>
                  <a:lnTo>
                    <a:pt x="4" y="18"/>
                  </a:lnTo>
                  <a:lnTo>
                    <a:pt x="5" y="14"/>
                  </a:lnTo>
                  <a:lnTo>
                    <a:pt x="4" y="12"/>
                  </a:lnTo>
                  <a:lnTo>
                    <a:pt x="4" y="10"/>
                  </a:lnTo>
                  <a:lnTo>
                    <a:pt x="4" y="9"/>
                  </a:lnTo>
                  <a:lnTo>
                    <a:pt x="3" y="7"/>
                  </a:lnTo>
                  <a:lnTo>
                    <a:pt x="4" y="4"/>
                  </a:lnTo>
                  <a:lnTo>
                    <a:pt x="3" y="3"/>
                  </a:lnTo>
                  <a:lnTo>
                    <a:pt x="3" y="2"/>
                  </a:lnTo>
                  <a:lnTo>
                    <a:pt x="4" y="2"/>
                  </a:lnTo>
                  <a:lnTo>
                    <a:pt x="5" y="1"/>
                  </a:lnTo>
                  <a:lnTo>
                    <a:pt x="6" y="1"/>
                  </a:lnTo>
                  <a:lnTo>
                    <a:pt x="7" y="0"/>
                  </a:lnTo>
                  <a:lnTo>
                    <a:pt x="17" y="29"/>
                  </a:lnTo>
                  <a:lnTo>
                    <a:pt x="17" y="30"/>
                  </a:lnTo>
                  <a:lnTo>
                    <a:pt x="17" y="31"/>
                  </a:lnTo>
                  <a:lnTo>
                    <a:pt x="19" y="33"/>
                  </a:lnTo>
                  <a:lnTo>
                    <a:pt x="20" y="33"/>
                  </a:lnTo>
                  <a:lnTo>
                    <a:pt x="20" y="34"/>
                  </a:lnTo>
                  <a:lnTo>
                    <a:pt x="20" y="35"/>
                  </a:lnTo>
                  <a:lnTo>
                    <a:pt x="21" y="37"/>
                  </a:lnTo>
                  <a:lnTo>
                    <a:pt x="21" y="38"/>
                  </a:lnTo>
                  <a:lnTo>
                    <a:pt x="21" y="39"/>
                  </a:lnTo>
                  <a:lnTo>
                    <a:pt x="21" y="40"/>
                  </a:lnTo>
                  <a:close/>
                </a:path>
              </a:pathLst>
            </a:custGeom>
            <a:solidFill>
              <a:srgbClr val="FAF400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grpSp>
          <p:nvGrpSpPr>
            <p:cNvPr id="5" name="Group 68"/>
            <p:cNvGrpSpPr>
              <a:grpSpLocks/>
            </p:cNvGrpSpPr>
            <p:nvPr/>
          </p:nvGrpSpPr>
          <p:grpSpPr bwMode="auto">
            <a:xfrm>
              <a:off x="3112828" y="4589463"/>
              <a:ext cx="1090872" cy="635000"/>
              <a:chOff x="1975" y="3321"/>
              <a:chExt cx="377" cy="231"/>
            </a:xfrm>
          </p:grpSpPr>
          <p:sp>
            <p:nvSpPr>
              <p:cNvPr id="62526" name="Freeform 69"/>
              <p:cNvSpPr>
                <a:spLocks/>
              </p:cNvSpPr>
              <p:nvPr/>
            </p:nvSpPr>
            <p:spPr bwMode="auto">
              <a:xfrm>
                <a:off x="2274" y="3459"/>
                <a:ext cx="78" cy="93"/>
              </a:xfrm>
              <a:custGeom>
                <a:avLst/>
                <a:gdLst>
                  <a:gd name="T0" fmla="*/ 0 w 16"/>
                  <a:gd name="T1" fmla="*/ 7 h 19"/>
                  <a:gd name="T2" fmla="*/ 1 w 16"/>
                  <a:gd name="T3" fmla="*/ 13 h 19"/>
                  <a:gd name="T4" fmla="*/ 1 w 16"/>
                  <a:gd name="T5" fmla="*/ 16 h 19"/>
                  <a:gd name="T6" fmla="*/ 6 w 16"/>
                  <a:gd name="T7" fmla="*/ 19 h 19"/>
                  <a:gd name="T8" fmla="*/ 8 w 16"/>
                  <a:gd name="T9" fmla="*/ 16 h 19"/>
                  <a:gd name="T10" fmla="*/ 16 w 16"/>
                  <a:gd name="T11" fmla="*/ 11 h 19"/>
                  <a:gd name="T12" fmla="*/ 13 w 16"/>
                  <a:gd name="T13" fmla="*/ 5 h 19"/>
                  <a:gd name="T14" fmla="*/ 3 w 16"/>
                  <a:gd name="T15" fmla="*/ 0 h 19"/>
                  <a:gd name="T16" fmla="*/ 3 w 16"/>
                  <a:gd name="T17" fmla="*/ 5 h 19"/>
                  <a:gd name="T18" fmla="*/ 0 w 16"/>
                  <a:gd name="T19" fmla="*/ 7 h 19"/>
                  <a:gd name="T20" fmla="*/ 0 w 16"/>
                  <a:gd name="T21" fmla="*/ 7 h 1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6"/>
                  <a:gd name="T34" fmla="*/ 0 h 19"/>
                  <a:gd name="T35" fmla="*/ 16 w 16"/>
                  <a:gd name="T36" fmla="*/ 19 h 19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6" h="19">
                    <a:moveTo>
                      <a:pt x="0" y="7"/>
                    </a:moveTo>
                    <a:lnTo>
                      <a:pt x="1" y="13"/>
                    </a:lnTo>
                    <a:lnTo>
                      <a:pt x="1" y="16"/>
                    </a:lnTo>
                    <a:lnTo>
                      <a:pt x="6" y="19"/>
                    </a:lnTo>
                    <a:lnTo>
                      <a:pt x="8" y="16"/>
                    </a:lnTo>
                    <a:lnTo>
                      <a:pt x="16" y="11"/>
                    </a:lnTo>
                    <a:lnTo>
                      <a:pt x="13" y="5"/>
                    </a:lnTo>
                    <a:lnTo>
                      <a:pt x="3" y="0"/>
                    </a:lnTo>
                    <a:lnTo>
                      <a:pt x="3" y="5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E8FECE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62527" name="Freeform 70"/>
              <p:cNvSpPr>
                <a:spLocks/>
              </p:cNvSpPr>
              <p:nvPr/>
            </p:nvSpPr>
            <p:spPr bwMode="auto">
              <a:xfrm>
                <a:off x="2235" y="3409"/>
                <a:ext cx="44" cy="29"/>
              </a:xfrm>
              <a:custGeom>
                <a:avLst/>
                <a:gdLst>
                  <a:gd name="T0" fmla="*/ 3 w 9"/>
                  <a:gd name="T1" fmla="*/ 6 h 6"/>
                  <a:gd name="T2" fmla="*/ 8 w 9"/>
                  <a:gd name="T3" fmla="*/ 6 h 6"/>
                  <a:gd name="T4" fmla="*/ 9 w 9"/>
                  <a:gd name="T5" fmla="*/ 3 h 6"/>
                  <a:gd name="T6" fmla="*/ 5 w 9"/>
                  <a:gd name="T7" fmla="*/ 2 h 6"/>
                  <a:gd name="T8" fmla="*/ 3 w 9"/>
                  <a:gd name="T9" fmla="*/ 2 h 6"/>
                  <a:gd name="T10" fmla="*/ 2 w 9"/>
                  <a:gd name="T11" fmla="*/ 0 h 6"/>
                  <a:gd name="T12" fmla="*/ 0 w 9"/>
                  <a:gd name="T13" fmla="*/ 2 h 6"/>
                  <a:gd name="T14" fmla="*/ 2 w 9"/>
                  <a:gd name="T15" fmla="*/ 5 h 6"/>
                  <a:gd name="T16" fmla="*/ 3 w 9"/>
                  <a:gd name="T17" fmla="*/ 6 h 6"/>
                  <a:gd name="T18" fmla="*/ 3 w 9"/>
                  <a:gd name="T19" fmla="*/ 6 h 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9"/>
                  <a:gd name="T31" fmla="*/ 0 h 6"/>
                  <a:gd name="T32" fmla="*/ 9 w 9"/>
                  <a:gd name="T33" fmla="*/ 6 h 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9" h="6">
                    <a:moveTo>
                      <a:pt x="3" y="6"/>
                    </a:moveTo>
                    <a:lnTo>
                      <a:pt x="8" y="6"/>
                    </a:lnTo>
                    <a:lnTo>
                      <a:pt x="9" y="3"/>
                    </a:lnTo>
                    <a:lnTo>
                      <a:pt x="5" y="2"/>
                    </a:lnTo>
                    <a:lnTo>
                      <a:pt x="3" y="2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2" y="5"/>
                    </a:lnTo>
                    <a:lnTo>
                      <a:pt x="3" y="6"/>
                    </a:lnTo>
                    <a:close/>
                  </a:path>
                </a:pathLst>
              </a:custGeom>
              <a:solidFill>
                <a:srgbClr val="E8FECE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62528" name="Freeform 71"/>
              <p:cNvSpPr>
                <a:spLocks/>
              </p:cNvSpPr>
              <p:nvPr/>
            </p:nvSpPr>
            <p:spPr bwMode="auto">
              <a:xfrm>
                <a:off x="2225" y="3438"/>
                <a:ext cx="20" cy="10"/>
              </a:xfrm>
              <a:custGeom>
                <a:avLst/>
                <a:gdLst>
                  <a:gd name="T0" fmla="*/ 0 w 4"/>
                  <a:gd name="T1" fmla="*/ 2 h 2"/>
                  <a:gd name="T2" fmla="*/ 4 w 4"/>
                  <a:gd name="T3" fmla="*/ 0 h 2"/>
                  <a:gd name="T4" fmla="*/ 4 w 4"/>
                  <a:gd name="T5" fmla="*/ 2 h 2"/>
                  <a:gd name="T6" fmla="*/ 0 w 4"/>
                  <a:gd name="T7" fmla="*/ 2 h 2"/>
                  <a:gd name="T8" fmla="*/ 0 w 4"/>
                  <a:gd name="T9" fmla="*/ 2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"/>
                  <a:gd name="T16" fmla="*/ 0 h 2"/>
                  <a:gd name="T17" fmla="*/ 4 w 4"/>
                  <a:gd name="T18" fmla="*/ 2 h 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" h="2">
                    <a:moveTo>
                      <a:pt x="0" y="2"/>
                    </a:moveTo>
                    <a:lnTo>
                      <a:pt x="4" y="0"/>
                    </a:lnTo>
                    <a:lnTo>
                      <a:pt x="4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AFD7F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62529" name="Freeform 72"/>
              <p:cNvSpPr>
                <a:spLocks/>
              </p:cNvSpPr>
              <p:nvPr/>
            </p:nvSpPr>
            <p:spPr bwMode="auto">
              <a:xfrm>
                <a:off x="2211" y="3419"/>
                <a:ext cx="19" cy="14"/>
              </a:xfrm>
              <a:custGeom>
                <a:avLst/>
                <a:gdLst>
                  <a:gd name="T0" fmla="*/ 2 w 4"/>
                  <a:gd name="T1" fmla="*/ 0 h 3"/>
                  <a:gd name="T2" fmla="*/ 2 w 4"/>
                  <a:gd name="T3" fmla="*/ 0 h 3"/>
                  <a:gd name="T4" fmla="*/ 3 w 4"/>
                  <a:gd name="T5" fmla="*/ 0 h 3"/>
                  <a:gd name="T6" fmla="*/ 3 w 4"/>
                  <a:gd name="T7" fmla="*/ 0 h 3"/>
                  <a:gd name="T8" fmla="*/ 3 w 4"/>
                  <a:gd name="T9" fmla="*/ 0 h 3"/>
                  <a:gd name="T10" fmla="*/ 3 w 4"/>
                  <a:gd name="T11" fmla="*/ 1 h 3"/>
                  <a:gd name="T12" fmla="*/ 3 w 4"/>
                  <a:gd name="T13" fmla="*/ 1 h 3"/>
                  <a:gd name="T14" fmla="*/ 3 w 4"/>
                  <a:gd name="T15" fmla="*/ 1 h 3"/>
                  <a:gd name="T16" fmla="*/ 4 w 4"/>
                  <a:gd name="T17" fmla="*/ 1 h 3"/>
                  <a:gd name="T18" fmla="*/ 3 w 4"/>
                  <a:gd name="T19" fmla="*/ 2 h 3"/>
                  <a:gd name="T20" fmla="*/ 3 w 4"/>
                  <a:gd name="T21" fmla="*/ 2 h 3"/>
                  <a:gd name="T22" fmla="*/ 3 w 4"/>
                  <a:gd name="T23" fmla="*/ 2 h 3"/>
                  <a:gd name="T24" fmla="*/ 3 w 4"/>
                  <a:gd name="T25" fmla="*/ 3 h 3"/>
                  <a:gd name="T26" fmla="*/ 3 w 4"/>
                  <a:gd name="T27" fmla="*/ 3 h 3"/>
                  <a:gd name="T28" fmla="*/ 3 w 4"/>
                  <a:gd name="T29" fmla="*/ 3 h 3"/>
                  <a:gd name="T30" fmla="*/ 2 w 4"/>
                  <a:gd name="T31" fmla="*/ 3 h 3"/>
                  <a:gd name="T32" fmla="*/ 2 w 4"/>
                  <a:gd name="T33" fmla="*/ 3 h 3"/>
                  <a:gd name="T34" fmla="*/ 2 w 4"/>
                  <a:gd name="T35" fmla="*/ 3 h 3"/>
                  <a:gd name="T36" fmla="*/ 1 w 4"/>
                  <a:gd name="T37" fmla="*/ 3 h 3"/>
                  <a:gd name="T38" fmla="*/ 1 w 4"/>
                  <a:gd name="T39" fmla="*/ 3 h 3"/>
                  <a:gd name="T40" fmla="*/ 1 w 4"/>
                  <a:gd name="T41" fmla="*/ 3 h 3"/>
                  <a:gd name="T42" fmla="*/ 1 w 4"/>
                  <a:gd name="T43" fmla="*/ 2 h 3"/>
                  <a:gd name="T44" fmla="*/ 0 w 4"/>
                  <a:gd name="T45" fmla="*/ 2 h 3"/>
                  <a:gd name="T46" fmla="*/ 0 w 4"/>
                  <a:gd name="T47" fmla="*/ 2 h 3"/>
                  <a:gd name="T48" fmla="*/ 0 w 4"/>
                  <a:gd name="T49" fmla="*/ 1 h 3"/>
                  <a:gd name="T50" fmla="*/ 0 w 4"/>
                  <a:gd name="T51" fmla="*/ 1 h 3"/>
                  <a:gd name="T52" fmla="*/ 0 w 4"/>
                  <a:gd name="T53" fmla="*/ 1 h 3"/>
                  <a:gd name="T54" fmla="*/ 1 w 4"/>
                  <a:gd name="T55" fmla="*/ 1 h 3"/>
                  <a:gd name="T56" fmla="*/ 1 w 4"/>
                  <a:gd name="T57" fmla="*/ 0 h 3"/>
                  <a:gd name="T58" fmla="*/ 1 w 4"/>
                  <a:gd name="T59" fmla="*/ 0 h 3"/>
                  <a:gd name="T60" fmla="*/ 1 w 4"/>
                  <a:gd name="T61" fmla="*/ 0 h 3"/>
                  <a:gd name="T62" fmla="*/ 2 w 4"/>
                  <a:gd name="T63" fmla="*/ 0 h 3"/>
                  <a:gd name="T64" fmla="*/ 2 w 4"/>
                  <a:gd name="T65" fmla="*/ 0 h 3"/>
                  <a:gd name="T66" fmla="*/ 2 w 4"/>
                  <a:gd name="T67" fmla="*/ 0 h 3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4"/>
                  <a:gd name="T103" fmla="*/ 0 h 3"/>
                  <a:gd name="T104" fmla="*/ 4 w 4"/>
                  <a:gd name="T105" fmla="*/ 3 h 3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4" h="3">
                    <a:moveTo>
                      <a:pt x="2" y="0"/>
                    </a:moveTo>
                    <a:lnTo>
                      <a:pt x="2" y="0"/>
                    </a:lnTo>
                    <a:lnTo>
                      <a:pt x="3" y="0"/>
                    </a:lnTo>
                    <a:lnTo>
                      <a:pt x="3" y="1"/>
                    </a:lnTo>
                    <a:lnTo>
                      <a:pt x="4" y="1"/>
                    </a:lnTo>
                    <a:lnTo>
                      <a:pt x="3" y="2"/>
                    </a:lnTo>
                    <a:lnTo>
                      <a:pt x="3" y="3"/>
                    </a:lnTo>
                    <a:lnTo>
                      <a:pt x="2" y="3"/>
                    </a:lnTo>
                    <a:lnTo>
                      <a:pt x="1" y="3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1" y="1"/>
                    </a:lnTo>
                    <a:lnTo>
                      <a:pt x="1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E1FEBE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62530" name="Freeform 73"/>
              <p:cNvSpPr>
                <a:spLocks/>
              </p:cNvSpPr>
              <p:nvPr/>
            </p:nvSpPr>
            <p:spPr bwMode="auto">
              <a:xfrm>
                <a:off x="2186" y="3394"/>
                <a:ext cx="39" cy="15"/>
              </a:xfrm>
              <a:custGeom>
                <a:avLst/>
                <a:gdLst>
                  <a:gd name="T0" fmla="*/ 0 w 8"/>
                  <a:gd name="T1" fmla="*/ 3 h 3"/>
                  <a:gd name="T2" fmla="*/ 7 w 8"/>
                  <a:gd name="T3" fmla="*/ 3 h 3"/>
                  <a:gd name="T4" fmla="*/ 8 w 8"/>
                  <a:gd name="T5" fmla="*/ 0 h 3"/>
                  <a:gd name="T6" fmla="*/ 2 w 8"/>
                  <a:gd name="T7" fmla="*/ 0 h 3"/>
                  <a:gd name="T8" fmla="*/ 0 w 8"/>
                  <a:gd name="T9" fmla="*/ 3 h 3"/>
                  <a:gd name="T10" fmla="*/ 0 w 8"/>
                  <a:gd name="T11" fmla="*/ 3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"/>
                  <a:gd name="T19" fmla="*/ 0 h 3"/>
                  <a:gd name="T20" fmla="*/ 8 w 8"/>
                  <a:gd name="T21" fmla="*/ 3 h 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" h="3">
                    <a:moveTo>
                      <a:pt x="0" y="3"/>
                    </a:moveTo>
                    <a:lnTo>
                      <a:pt x="7" y="3"/>
                    </a:lnTo>
                    <a:lnTo>
                      <a:pt x="8" y="0"/>
                    </a:lnTo>
                    <a:lnTo>
                      <a:pt x="2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E1FEBE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62531" name="Freeform 74"/>
              <p:cNvSpPr>
                <a:spLocks/>
              </p:cNvSpPr>
              <p:nvPr/>
            </p:nvSpPr>
            <p:spPr bwMode="auto">
              <a:xfrm>
                <a:off x="2026" y="3321"/>
                <a:ext cx="38" cy="24"/>
              </a:xfrm>
              <a:custGeom>
                <a:avLst/>
                <a:gdLst>
                  <a:gd name="T0" fmla="*/ 0 w 8"/>
                  <a:gd name="T1" fmla="*/ 4 h 5"/>
                  <a:gd name="T2" fmla="*/ 3 w 8"/>
                  <a:gd name="T3" fmla="*/ 5 h 5"/>
                  <a:gd name="T4" fmla="*/ 6 w 8"/>
                  <a:gd name="T5" fmla="*/ 5 h 5"/>
                  <a:gd name="T6" fmla="*/ 8 w 8"/>
                  <a:gd name="T7" fmla="*/ 2 h 5"/>
                  <a:gd name="T8" fmla="*/ 5 w 8"/>
                  <a:gd name="T9" fmla="*/ 0 h 5"/>
                  <a:gd name="T10" fmla="*/ 1 w 8"/>
                  <a:gd name="T11" fmla="*/ 2 h 5"/>
                  <a:gd name="T12" fmla="*/ 0 w 8"/>
                  <a:gd name="T13" fmla="*/ 4 h 5"/>
                  <a:gd name="T14" fmla="*/ 0 w 8"/>
                  <a:gd name="T15" fmla="*/ 4 h 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8"/>
                  <a:gd name="T25" fmla="*/ 0 h 5"/>
                  <a:gd name="T26" fmla="*/ 8 w 8"/>
                  <a:gd name="T27" fmla="*/ 5 h 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8" h="5">
                    <a:moveTo>
                      <a:pt x="0" y="4"/>
                    </a:moveTo>
                    <a:lnTo>
                      <a:pt x="3" y="5"/>
                    </a:lnTo>
                    <a:lnTo>
                      <a:pt x="6" y="5"/>
                    </a:lnTo>
                    <a:lnTo>
                      <a:pt x="8" y="2"/>
                    </a:lnTo>
                    <a:lnTo>
                      <a:pt x="5" y="0"/>
                    </a:lnTo>
                    <a:lnTo>
                      <a:pt x="1" y="2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E8FECE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62532" name="Freeform 75"/>
              <p:cNvSpPr>
                <a:spLocks/>
              </p:cNvSpPr>
              <p:nvPr/>
            </p:nvSpPr>
            <p:spPr bwMode="auto">
              <a:xfrm flipH="1">
                <a:off x="1975" y="3321"/>
                <a:ext cx="16" cy="15"/>
              </a:xfrm>
              <a:custGeom>
                <a:avLst/>
                <a:gdLst>
                  <a:gd name="T0" fmla="*/ 0 w 4"/>
                  <a:gd name="T1" fmla="*/ 5 h 5"/>
                  <a:gd name="T2" fmla="*/ 4 w 4"/>
                  <a:gd name="T3" fmla="*/ 2 h 5"/>
                  <a:gd name="T4" fmla="*/ 4 w 4"/>
                  <a:gd name="T5" fmla="*/ 0 h 5"/>
                  <a:gd name="T6" fmla="*/ 0 w 4"/>
                  <a:gd name="T7" fmla="*/ 4 h 5"/>
                  <a:gd name="T8" fmla="*/ 0 w 4"/>
                  <a:gd name="T9" fmla="*/ 5 h 5"/>
                  <a:gd name="T10" fmla="*/ 0 w 4"/>
                  <a:gd name="T11" fmla="*/ 5 h 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"/>
                  <a:gd name="T19" fmla="*/ 0 h 5"/>
                  <a:gd name="T20" fmla="*/ 4 w 4"/>
                  <a:gd name="T21" fmla="*/ 5 h 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" h="5">
                    <a:moveTo>
                      <a:pt x="0" y="5"/>
                    </a:moveTo>
                    <a:lnTo>
                      <a:pt x="4" y="2"/>
                    </a:lnTo>
                    <a:lnTo>
                      <a:pt x="4" y="0"/>
                    </a:lnTo>
                    <a:lnTo>
                      <a:pt x="0" y="4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FAFD7F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62533" name="Freeform 76"/>
              <p:cNvSpPr>
                <a:spLocks/>
              </p:cNvSpPr>
              <p:nvPr/>
            </p:nvSpPr>
            <p:spPr bwMode="auto">
              <a:xfrm>
                <a:off x="2128" y="3360"/>
                <a:ext cx="39" cy="34"/>
              </a:xfrm>
              <a:custGeom>
                <a:avLst/>
                <a:gdLst>
                  <a:gd name="T0" fmla="*/ 3 w 8"/>
                  <a:gd name="T1" fmla="*/ 7 h 7"/>
                  <a:gd name="T2" fmla="*/ 8 w 8"/>
                  <a:gd name="T3" fmla="*/ 7 h 7"/>
                  <a:gd name="T4" fmla="*/ 8 w 8"/>
                  <a:gd name="T5" fmla="*/ 4 h 7"/>
                  <a:gd name="T6" fmla="*/ 4 w 8"/>
                  <a:gd name="T7" fmla="*/ 0 h 7"/>
                  <a:gd name="T8" fmla="*/ 0 w 8"/>
                  <a:gd name="T9" fmla="*/ 2 h 7"/>
                  <a:gd name="T10" fmla="*/ 3 w 8"/>
                  <a:gd name="T11" fmla="*/ 7 h 7"/>
                  <a:gd name="T12" fmla="*/ 3 w 8"/>
                  <a:gd name="T13" fmla="*/ 7 h 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8"/>
                  <a:gd name="T22" fmla="*/ 0 h 7"/>
                  <a:gd name="T23" fmla="*/ 8 w 8"/>
                  <a:gd name="T24" fmla="*/ 7 h 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8" h="7">
                    <a:moveTo>
                      <a:pt x="3" y="7"/>
                    </a:moveTo>
                    <a:lnTo>
                      <a:pt x="8" y="7"/>
                    </a:lnTo>
                    <a:lnTo>
                      <a:pt x="8" y="4"/>
                    </a:lnTo>
                    <a:lnTo>
                      <a:pt x="4" y="0"/>
                    </a:lnTo>
                    <a:lnTo>
                      <a:pt x="0" y="2"/>
                    </a:lnTo>
                    <a:lnTo>
                      <a:pt x="3" y="7"/>
                    </a:lnTo>
                    <a:close/>
                  </a:path>
                </a:pathLst>
              </a:custGeom>
              <a:solidFill>
                <a:srgbClr val="E8FECE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62517" name="Text Box 79"/>
          <p:cNvSpPr txBox="1">
            <a:spLocks noChangeArrowheads="1"/>
          </p:cNvSpPr>
          <p:nvPr/>
        </p:nvSpPr>
        <p:spPr bwMode="auto">
          <a:xfrm>
            <a:off x="804069" y="5940930"/>
            <a:ext cx="81454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400" b="1" dirty="0">
                <a:solidFill>
                  <a:srgbClr val="000000"/>
                </a:solidFill>
                <a:latin typeface="Arial Narrow" pitchFamily="34" charset="0"/>
              </a:rPr>
              <a:t>                  </a:t>
            </a:r>
            <a:r>
              <a:rPr lang="en-US" sz="1400" b="1" dirty="0" smtClean="0">
                <a:solidFill>
                  <a:srgbClr val="000000"/>
                </a:solidFill>
                <a:latin typeface="Arial Narrow" pitchFamily="34" charset="0"/>
              </a:rPr>
              <a:t>                       15%–&lt;20%</a:t>
            </a:r>
            <a:r>
              <a:rPr lang="en-US" sz="1400" b="1" dirty="0">
                <a:solidFill>
                  <a:srgbClr val="000000"/>
                </a:solidFill>
                <a:latin typeface="Arial Narrow" pitchFamily="34" charset="0"/>
              </a:rPr>
              <a:t>	  </a:t>
            </a:r>
            <a:r>
              <a:rPr lang="en-US" sz="1400" b="1" dirty="0" smtClean="0">
                <a:solidFill>
                  <a:srgbClr val="000000"/>
                </a:solidFill>
                <a:latin typeface="Arial Narrow" pitchFamily="34" charset="0"/>
              </a:rPr>
              <a:t>20%–&lt;25%         25%–&lt;30%         30%–&lt;35%         ≥35%</a:t>
            </a:r>
            <a:r>
              <a:rPr lang="en-US" sz="1400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endParaRPr lang="en-US" sz="1400" dirty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62520" name="Rectangle 82" descr="15-&lt;20%" title="15-&lt;20%"/>
          <p:cNvSpPr>
            <a:spLocks noChangeArrowheads="1"/>
          </p:cNvSpPr>
          <p:nvPr/>
        </p:nvSpPr>
        <p:spPr bwMode="auto">
          <a:xfrm>
            <a:off x="2322513" y="5951538"/>
            <a:ext cx="234950" cy="234950"/>
          </a:xfrm>
          <a:prstGeom prst="rect">
            <a:avLst/>
          </a:prstGeom>
          <a:pattFill prst="pct10">
            <a:fgClr>
              <a:schemeClr val="tx1"/>
            </a:fgClr>
            <a:bgClr>
              <a:srgbClr val="E7F8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>
              <a:solidFill>
                <a:srgbClr val="000000"/>
              </a:solidFill>
            </a:endParaRPr>
          </a:p>
        </p:txBody>
      </p:sp>
      <p:sp>
        <p:nvSpPr>
          <p:cNvPr id="62521" name="Rectangle 83" descr="20%-&lt;25%" title="20%-&lt;25%"/>
          <p:cNvSpPr>
            <a:spLocks noChangeArrowheads="1"/>
          </p:cNvSpPr>
          <p:nvPr/>
        </p:nvSpPr>
        <p:spPr bwMode="auto">
          <a:xfrm>
            <a:off x="3443288" y="5961063"/>
            <a:ext cx="234950" cy="234950"/>
          </a:xfrm>
          <a:prstGeom prst="rect">
            <a:avLst/>
          </a:prstGeom>
          <a:solidFill>
            <a:srgbClr val="E8FEC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>
              <a:solidFill>
                <a:srgbClr val="000000"/>
              </a:solidFill>
            </a:endParaRPr>
          </a:p>
        </p:txBody>
      </p:sp>
      <p:sp>
        <p:nvSpPr>
          <p:cNvPr id="62523" name="Rectangle 85" descr="25%-&lt;30%" title="25%-&lt;30%"/>
          <p:cNvSpPr>
            <a:spLocks noChangeArrowheads="1"/>
          </p:cNvSpPr>
          <p:nvPr/>
        </p:nvSpPr>
        <p:spPr bwMode="auto">
          <a:xfrm>
            <a:off x="4541839" y="5945188"/>
            <a:ext cx="234950" cy="234950"/>
          </a:xfrm>
          <a:prstGeom prst="rect">
            <a:avLst/>
          </a:prstGeom>
          <a:solidFill>
            <a:srgbClr val="FAF4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>
              <a:solidFill>
                <a:srgbClr val="000000"/>
              </a:solidFill>
            </a:endParaRPr>
          </a:p>
        </p:txBody>
      </p:sp>
      <p:sp>
        <p:nvSpPr>
          <p:cNvPr id="62522" name="Rectangle 84" descr="30%-&lt;35%" title="30%-&lt;35%"/>
          <p:cNvSpPr>
            <a:spLocks noChangeArrowheads="1"/>
          </p:cNvSpPr>
          <p:nvPr/>
        </p:nvSpPr>
        <p:spPr bwMode="auto">
          <a:xfrm>
            <a:off x="5675169" y="5948363"/>
            <a:ext cx="234950" cy="234950"/>
          </a:xfrm>
          <a:prstGeom prst="rect">
            <a:avLst/>
          </a:prstGeom>
          <a:solidFill>
            <a:srgbClr val="F45C2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>
              <a:solidFill>
                <a:srgbClr val="000000"/>
              </a:solidFill>
            </a:endParaRPr>
          </a:p>
        </p:txBody>
      </p:sp>
      <p:sp>
        <p:nvSpPr>
          <p:cNvPr id="62525" name="Rectangle 87" descr="Greater or equal to 35%" title="Greater or equal to 35%"/>
          <p:cNvSpPr>
            <a:spLocks noChangeArrowheads="1"/>
          </p:cNvSpPr>
          <p:nvPr/>
        </p:nvSpPr>
        <p:spPr bwMode="auto">
          <a:xfrm>
            <a:off x="6821488" y="5948363"/>
            <a:ext cx="234950" cy="234950"/>
          </a:xfrm>
          <a:prstGeom prst="rect">
            <a:avLst/>
          </a:prstGeom>
          <a:solidFill>
            <a:srgbClr val="99131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>
              <a:solidFill>
                <a:srgbClr val="000000"/>
              </a:solidFill>
            </a:endParaRPr>
          </a:p>
        </p:txBody>
      </p:sp>
      <p:sp>
        <p:nvSpPr>
          <p:cNvPr id="62524" name="Rectangle 86" title="Legend"/>
          <p:cNvSpPr>
            <a:spLocks noChangeArrowheads="1"/>
          </p:cNvSpPr>
          <p:nvPr/>
        </p:nvSpPr>
        <p:spPr bwMode="auto">
          <a:xfrm>
            <a:off x="1951629" y="5907278"/>
            <a:ext cx="5746159" cy="3508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4415"/>
      </p:ext>
    </p:extLst>
  </p:cSld>
  <p:clrMapOvr>
    <a:masterClrMapping/>
  </p:clrMapOvr>
  <p:transition advClick="0">
    <p:randomBa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754062"/>
          </a:xfrm>
        </p:spPr>
        <p:txBody>
          <a:bodyPr/>
          <a:lstStyle/>
          <a:p>
            <a:r>
              <a:rPr lang="en-US" sz="2000" kern="0" dirty="0">
                <a:solidFill>
                  <a:srgbClr val="000000"/>
                </a:solidFill>
                <a:latin typeface="Verdana"/>
              </a:rPr>
              <a:t/>
            </a:r>
            <a:br>
              <a:rPr lang="en-US" sz="2000" kern="0" dirty="0">
                <a:solidFill>
                  <a:srgbClr val="000000"/>
                </a:solidFill>
                <a:latin typeface="Verdana"/>
              </a:rPr>
            </a:br>
            <a:r>
              <a:rPr lang="en-US" sz="2000" kern="0" dirty="0" smtClean="0">
                <a:solidFill>
                  <a:srgbClr val="000000"/>
                </a:solidFill>
                <a:latin typeface="Verdana"/>
              </a:rPr>
              <a:t>Prevalence </a:t>
            </a:r>
            <a:r>
              <a:rPr lang="en-US" sz="2000" kern="0" dirty="0">
                <a:solidFill>
                  <a:srgbClr val="000000"/>
                </a:solidFill>
                <a:latin typeface="Verdana"/>
              </a:rPr>
              <a:t>of Self-Reported Obesity Among U.S. Adults</a:t>
            </a:r>
            <a:br>
              <a:rPr lang="en-US" sz="2000" kern="0" dirty="0">
                <a:solidFill>
                  <a:srgbClr val="000000"/>
                </a:solidFill>
                <a:latin typeface="Verdana"/>
              </a:rPr>
            </a:br>
            <a:r>
              <a:rPr lang="en-US" sz="1800" kern="0" dirty="0">
                <a:solidFill>
                  <a:srgbClr val="3333CC">
                    <a:lumMod val="75000"/>
                  </a:srgbClr>
                </a:solidFill>
                <a:latin typeface="Verdana"/>
              </a:rPr>
              <a:t>BRFSS, </a:t>
            </a:r>
            <a:r>
              <a:rPr lang="en-US" sz="1800" kern="0" dirty="0" smtClean="0">
                <a:solidFill>
                  <a:srgbClr val="3333CC">
                    <a:lumMod val="75000"/>
                  </a:srgbClr>
                </a:solidFill>
                <a:latin typeface="Verdana"/>
              </a:rPr>
              <a:t>2012</a:t>
            </a:r>
            <a:endParaRPr lang="en-US" sz="2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514350" y="5635256"/>
            <a:ext cx="9258300" cy="1105786"/>
          </a:xfrm>
        </p:spPr>
        <p:txBody>
          <a:bodyPr/>
          <a:lstStyle/>
          <a:p>
            <a:pPr indent="0"/>
            <a:r>
              <a:rPr lang="en-US" sz="900" dirty="0" smtClean="0">
                <a:latin typeface="Verdana" pitchFamily="34" charset="0"/>
              </a:rPr>
              <a:t>Source: Behavioral Risk Factor Surveillance System, CDC. </a:t>
            </a:r>
          </a:p>
          <a:p>
            <a:pPr indent="0" eaLnBrk="0" hangingPunct="0"/>
            <a:r>
              <a:rPr lang="en-US" sz="900" dirty="0" smtClean="0">
                <a:latin typeface="Verdana" pitchFamily="34" charset="0"/>
              </a:rPr>
              <a:t>Prevalence </a:t>
            </a:r>
            <a:r>
              <a:rPr lang="en-US" sz="900" dirty="0">
                <a:latin typeface="Verdana" pitchFamily="34" charset="0"/>
              </a:rPr>
              <a:t>reflects BRFSS methodological changes in </a:t>
            </a:r>
            <a:r>
              <a:rPr lang="en-US" sz="900" dirty="0" smtClean="0">
                <a:latin typeface="Verdana" pitchFamily="34" charset="0"/>
              </a:rPr>
              <a:t>2011, and these estimates </a:t>
            </a:r>
            <a:r>
              <a:rPr lang="en-US" sz="900" dirty="0">
                <a:latin typeface="Verdana" pitchFamily="34" charset="0"/>
              </a:rPr>
              <a:t>should not be compared to </a:t>
            </a:r>
            <a:r>
              <a:rPr lang="en-US" sz="900" dirty="0" smtClean="0">
                <a:latin typeface="Verdana" pitchFamily="34" charset="0"/>
              </a:rPr>
              <a:t>obesity prevalence before 2011.</a:t>
            </a:r>
            <a:endParaRPr lang="en-US" sz="900" dirty="0">
              <a:latin typeface="Verdana" pitchFamily="34" charset="0"/>
            </a:endParaRPr>
          </a:p>
          <a:p>
            <a:pPr indent="0"/>
            <a:endParaRPr lang="en-US" sz="1000" b="1" dirty="0" smtClean="0">
              <a:solidFill>
                <a:srgbClr val="0070C0"/>
              </a:solidFill>
              <a:latin typeface="Verdana" pitchFamily="34" charset="0"/>
            </a:endParaRPr>
          </a:p>
          <a:p>
            <a:endParaRPr lang="en-US" sz="1000" dirty="0">
              <a:latin typeface="Verdana" pitchFamily="34" charset="0"/>
            </a:endParaRPr>
          </a:p>
        </p:txBody>
      </p:sp>
      <p:graphicFrame>
        <p:nvGraphicFramePr>
          <p:cNvPr id="5" name="Table 4" descr="Prevalence of Self-Reported Obesity Among U.S. Adults" title="Prevalence of Self-Reported Obesity Among U.S. Adult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0105659"/>
              </p:ext>
            </p:extLst>
          </p:nvPr>
        </p:nvGraphicFramePr>
        <p:xfrm>
          <a:off x="850432" y="1158467"/>
          <a:ext cx="4191245" cy="4738949"/>
        </p:xfrm>
        <a:graphic>
          <a:graphicData uri="http://schemas.openxmlformats.org/drawingml/2006/table">
            <a:tbl>
              <a:tblPr firstRow="1"/>
              <a:tblGrid>
                <a:gridCol w="1459747"/>
                <a:gridCol w="1459747"/>
                <a:gridCol w="1271751"/>
              </a:tblGrid>
              <a:tr h="35135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State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Prevalence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Confidence</a:t>
                      </a:r>
                      <a:r>
                        <a:rPr lang="en-U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Interval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4177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Alabama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33.0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(31.5, 34.4)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4177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Alaska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25.7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(23.9, 27.5)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4177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Arizona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26.0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(24.3, 27.8)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4177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Arkansas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34.5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(32.7, 36.4)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4177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California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25.0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(23.9, 26.0)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4177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Colorado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20.5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(19.5, </a:t>
                      </a:r>
                      <a:r>
                        <a:rPr lang="en-US" sz="1100" b="0" i="0" u="none" strike="noStrik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21.4)</a:t>
                      </a:r>
                      <a:endParaRPr lang="en-US" sz="11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4177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Connecticut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25.6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(24.3, 26.9)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4177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Delaware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26.9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(25.2, 28.6)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4177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District of Columbia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21.9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(</a:t>
                      </a:r>
                      <a:r>
                        <a:rPr lang="en-US" sz="1100" b="0" i="0" u="none" strike="noStrik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19.8, 24.0)</a:t>
                      </a:r>
                      <a:endParaRPr lang="en-US" sz="11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4177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Florida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25.2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(</a:t>
                      </a:r>
                      <a:r>
                        <a:rPr lang="en-US" sz="1100" b="0" i="0" u="none" strike="noStrik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23.6, 26.7)</a:t>
                      </a:r>
                      <a:endParaRPr lang="en-US" sz="11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4177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Georgia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29.1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(</a:t>
                      </a:r>
                      <a:r>
                        <a:rPr lang="en-US" sz="1100" b="0" i="0" u="none" strike="noStrik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27.4, </a:t>
                      </a:r>
                      <a:r>
                        <a:rPr lang="en-US" sz="11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30.8)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4177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Hawaii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23.6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(22.0, </a:t>
                      </a:r>
                      <a:r>
                        <a:rPr lang="en-US" sz="1100" b="0" i="0" u="none" strike="noStrik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25.1)</a:t>
                      </a:r>
                      <a:endParaRPr lang="en-US" sz="11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4177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Idaho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26.8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(24.8, 28.8)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4177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Illinois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28.1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(26.4, 29.9)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4177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Indiana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31.4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(30.1, 32.7)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4177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Iowa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30.4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(29.1, 31.8)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4177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Kansas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29.9</a:t>
                      </a:r>
                      <a:endParaRPr lang="en-US" sz="11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(28.7, 31.0)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4177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Kentucky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31.3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(29.9, </a:t>
                      </a:r>
                      <a:r>
                        <a:rPr lang="en-US" sz="1100" b="0" i="0" u="none" strike="noStrik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32.6)</a:t>
                      </a:r>
                      <a:endParaRPr lang="en-US" sz="11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4177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Louisiana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34.7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(33.1, 36.4)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4177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Maine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28.4</a:t>
                      </a:r>
                      <a:endParaRPr lang="en-US" sz="11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(27.2, 29.5)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4177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Maryland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27.6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(26.3, 28.9)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2469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Massachusetts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22.9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(22.0, 23.8)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2469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Michigan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31.1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(29.8, 32.3)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2469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Minnesota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25.7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(24.7, 26.8)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2469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Mississippi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34.6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(</a:t>
                      </a:r>
                      <a:r>
                        <a:rPr lang="en-US" sz="1100" b="0" i="0" u="none" strike="noStrik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33.0, </a:t>
                      </a:r>
                      <a:r>
                        <a:rPr lang="en-US" sz="11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36.2)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 descr="Prevalence of Self-Reported Obesity Among U.S. Adults" title="Prevalence of Self-Reported Obesity Among U.S. Adult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3750400"/>
              </p:ext>
            </p:extLst>
          </p:nvPr>
        </p:nvGraphicFramePr>
        <p:xfrm>
          <a:off x="5337560" y="1161876"/>
          <a:ext cx="4167963" cy="4684888"/>
        </p:xfrm>
        <a:graphic>
          <a:graphicData uri="http://schemas.openxmlformats.org/drawingml/2006/table">
            <a:tbl>
              <a:tblPr firstRow="1"/>
              <a:tblGrid>
                <a:gridCol w="1451639"/>
                <a:gridCol w="1451639"/>
                <a:gridCol w="1264685"/>
              </a:tblGrid>
              <a:tr h="17320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State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Prevalence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Confidence</a:t>
                      </a:r>
                      <a:r>
                        <a:rPr lang="en-U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Interval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3209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Missouri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29.6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(28.0, 31.2)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3209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Montana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24.3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(23.1, 25.5)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3209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Nebraska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28.6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(27.7, 29.6)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3209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Nevada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26.2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(24.3, </a:t>
                      </a:r>
                      <a:r>
                        <a:rPr lang="en-US" sz="1100" b="0" i="0" u="none" strike="noStrik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28.1)</a:t>
                      </a:r>
                      <a:endParaRPr lang="en-US" sz="11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1454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New Hampshire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27.3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(25.8, 28.8)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3209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New Jersey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24.6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(23.6, 25.6)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3209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New Mexico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27.1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(25.9, 28.3)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3209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New York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23.6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(</a:t>
                      </a:r>
                      <a:r>
                        <a:rPr lang="en-US" sz="1100" b="0" i="0" u="none" strike="noStrik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22.0, </a:t>
                      </a:r>
                      <a:r>
                        <a:rPr lang="en-US" sz="11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25.1)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3209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North Carolina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29.6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(28.5, 30.7)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3209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North Dakota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29.7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(27.9, 31.4)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3209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Ohio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30.1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(29.0, 31.2)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3209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Oklahoma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32.2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(30.8, 33.6)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3209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Oregon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27.3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(25.7, 29.0)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3209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Pennsylvania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29.1</a:t>
                      </a:r>
                      <a:endParaRPr lang="en-US" sz="11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(</a:t>
                      </a:r>
                      <a:r>
                        <a:rPr lang="en-US" sz="1100" b="0" i="0" u="none" strike="noStrik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28.1, 30.1)</a:t>
                      </a:r>
                      <a:endParaRPr lang="en-US" sz="11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3209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Rhode Island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25.7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(</a:t>
                      </a:r>
                      <a:r>
                        <a:rPr lang="en-US" sz="1100" b="0" i="0" u="none" strike="noStrik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24.1, </a:t>
                      </a:r>
                      <a:r>
                        <a:rPr lang="en-US" sz="11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27.4)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3209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South Carolina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31.6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(30.4, 32.8)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3209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South Dakota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28.1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(26.5, 29.8)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3209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Tennessee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31.1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(29.6, 32.7)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3209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Texas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29.2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(</a:t>
                      </a:r>
                      <a:r>
                        <a:rPr lang="en-US" sz="1100" b="0" i="0" u="none" strike="noStrik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27.8, 30.5)</a:t>
                      </a:r>
                      <a:endParaRPr lang="en-US" sz="11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3209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Utah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24.3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(23.3, 25.3)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3209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Vermont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23.7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(22.3, </a:t>
                      </a:r>
                      <a:r>
                        <a:rPr lang="en-US" sz="1100" b="0" i="0" u="none" strike="noStrik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25.1)</a:t>
                      </a:r>
                      <a:endParaRPr lang="en-US" sz="11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3209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Virginia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27.4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(26.0, </a:t>
                      </a:r>
                      <a:r>
                        <a:rPr lang="en-US" sz="1100" b="0" i="0" u="none" strike="noStrik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28.7)</a:t>
                      </a:r>
                      <a:endParaRPr lang="en-US" sz="11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3209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Washington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26.8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(25.8, 27.8)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3209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West Virginia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33.8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(32.2, 35.4)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3209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Wisconsin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29.7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(27.8, 31.6)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3209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Wyoming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24.6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(</a:t>
                      </a:r>
                      <a:r>
                        <a:rPr lang="en-US" sz="1100" b="0" i="0" u="none" strike="noStrike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22.8, </a:t>
                      </a:r>
                      <a:r>
                        <a:rPr lang="en-US" sz="1100" b="0" i="0" u="none" strike="noStrik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26.4)</a:t>
                      </a:r>
                      <a:endParaRPr lang="en-US" sz="11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9819937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NCCDPHP_ppt_darktheme[1]">
  <a:themeElements>
    <a:clrScheme name="NCCDPHP Dark PPT Colors">
      <a:dk1>
        <a:srgbClr val="FFC000"/>
      </a:dk1>
      <a:lt1>
        <a:srgbClr val="0F56DC"/>
      </a:lt1>
      <a:dk2>
        <a:srgbClr val="FFFFFF"/>
      </a:dk2>
      <a:lt2>
        <a:srgbClr val="FFFFFF"/>
      </a:lt2>
      <a:accent1>
        <a:srgbClr val="878800"/>
      </a:accent1>
      <a:accent2>
        <a:srgbClr val="DF7A00"/>
      </a:accent2>
      <a:accent3>
        <a:srgbClr val="6E273D"/>
      </a:accent3>
      <a:accent4>
        <a:srgbClr val="64A0C8"/>
      </a:accent4>
      <a:accent5>
        <a:srgbClr val="69923A"/>
      </a:accent5>
      <a:accent6>
        <a:srgbClr val="7F7F7F"/>
      </a:accent6>
      <a:hlink>
        <a:srgbClr val="FFC000"/>
      </a:hlink>
      <a:folHlink>
        <a:srgbClr val="3077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2_Blank Presentation">
  <a:themeElements>
    <a:clrScheme name="1_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Blank Presentatio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NCEZID_ppt_lighttheme[1]">
  <a:themeElements>
    <a:clrScheme name="NCEZID Light PPT Colors">
      <a:dk1>
        <a:srgbClr val="0039A6"/>
      </a:dk1>
      <a:lt1>
        <a:srgbClr val="FFFFFF"/>
      </a:lt1>
      <a:dk2>
        <a:srgbClr val="3077FF"/>
      </a:dk2>
      <a:lt2>
        <a:srgbClr val="4B4B4B"/>
      </a:lt2>
      <a:accent1>
        <a:srgbClr val="BD3632"/>
      </a:accent1>
      <a:accent2>
        <a:srgbClr val="782327"/>
      </a:accent2>
      <a:accent3>
        <a:srgbClr val="7D7A00"/>
      </a:accent3>
      <a:accent4>
        <a:srgbClr val="156570"/>
      </a:accent4>
      <a:accent5>
        <a:srgbClr val="6E267B"/>
      </a:accent5>
      <a:accent6>
        <a:srgbClr val="002060"/>
      </a:accent6>
      <a:hlink>
        <a:srgbClr val="002060"/>
      </a:hlink>
      <a:folHlink>
        <a:srgbClr val="0053F2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5343</TotalTime>
  <Words>766</Words>
  <Application>Microsoft Office PowerPoint</Application>
  <PresentationFormat>35mm Slides</PresentationFormat>
  <Paragraphs>205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NCCDPHP_ppt_darktheme[1]</vt:lpstr>
      <vt:lpstr>22_Blank Presentation</vt:lpstr>
      <vt:lpstr>NCEZID_ppt_lighttheme[1]</vt:lpstr>
      <vt:lpstr>Self-Reported Obesity Among U.S. Adults in 2012</vt:lpstr>
      <vt:lpstr>Self-Reported Obesity Among U.S. Adults in 2012</vt:lpstr>
      <vt:lpstr>Self-Reported Obesity Among U.S. Adults in 2012</vt:lpstr>
      <vt:lpstr>Self-Reported Obesity Among U.S. Adults in 2012</vt:lpstr>
      <vt:lpstr>Self-Reported Obesity Among U.S. Adults in 2012</vt:lpstr>
      <vt:lpstr>Prevalence* of Self-Reported Obesity Among U.S. Adults BRFSS, 2011</vt:lpstr>
      <vt:lpstr>Prevalence* of Self-Reported Obesity Among U.S. Adults BRFSS, 2012</vt:lpstr>
      <vt:lpstr> Prevalence of Self-Reported Obesity Among U.S. Adults BRFSS, 2012</vt:lpstr>
    </vt:vector>
  </TitlesOfParts>
  <Company>CDC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DNPAO State Obesity Prevalence Map 2012</dc:title>
  <dc:subject>DNPAO State Obesity Prevalence Map 2012</dc:subject>
  <dc:creator>CDC</dc:creator>
  <cp:keywords>DNPAO state obesity prevalence map 2012</cp:keywords>
  <cp:lastModifiedBy>MPS</cp:lastModifiedBy>
  <cp:revision>397</cp:revision>
  <cp:lastPrinted>2013-08-15T18:47:05Z</cp:lastPrinted>
  <dcterms:created xsi:type="dcterms:W3CDTF">2000-10-25T15:41:08Z</dcterms:created>
  <dcterms:modified xsi:type="dcterms:W3CDTF">2013-12-20T19:37:11Z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nguage">
    <vt:lpwstr>English</vt:lpwstr>
  </property>
</Properties>
</file>